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789" r:id="rId3"/>
  </p:sldMasterIdLst>
  <p:notesMasterIdLst>
    <p:notesMasterId r:id="rId25"/>
  </p:notesMasterIdLst>
  <p:sldIdLst>
    <p:sldId id="256" r:id="rId4"/>
    <p:sldId id="326" r:id="rId5"/>
    <p:sldId id="261" r:id="rId6"/>
    <p:sldId id="265" r:id="rId7"/>
    <p:sldId id="300" r:id="rId8"/>
    <p:sldId id="324" r:id="rId9"/>
    <p:sldId id="334" r:id="rId10"/>
    <p:sldId id="327" r:id="rId11"/>
    <p:sldId id="345" r:id="rId12"/>
    <p:sldId id="330" r:id="rId13"/>
    <p:sldId id="341" r:id="rId14"/>
    <p:sldId id="342" r:id="rId15"/>
    <p:sldId id="347" r:id="rId16"/>
    <p:sldId id="328" r:id="rId17"/>
    <p:sldId id="329" r:id="rId18"/>
    <p:sldId id="262" r:id="rId19"/>
    <p:sldId id="323" r:id="rId20"/>
    <p:sldId id="339" r:id="rId21"/>
    <p:sldId id="333" r:id="rId22"/>
    <p:sldId id="302" r:id="rId23"/>
    <p:sldId id="331" r:id="rId2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54B"/>
    <a:srgbClr val="370D38"/>
    <a:srgbClr val="49144A"/>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77"/>
    <p:restoredTop sz="71184"/>
  </p:normalViewPr>
  <p:slideViewPr>
    <p:cSldViewPr>
      <p:cViewPr varScale="1">
        <p:scale>
          <a:sx n="102" d="100"/>
          <a:sy n="102" d="100"/>
        </p:scale>
        <p:origin x="864" y="184"/>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kumimoji="1" lang="ja-JP" altLang="en-US"/>
        </a:p>
      </dgm:t>
    </dgm:pt>
    <dgm:pt modelId="{37867D9B-2A2A-0947-92EE-750C0D441FF1}">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gm:t>
    </dgm:pt>
    <dgm:pt modelId="{EDD26824-9107-6743-80F2-E2F3C46DCC42}" type="par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0737A8B2-489E-F74D-BE96-3610DAC6F561}">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gm:t>
    </dgm:pt>
    <dgm:pt modelId="{92C281AD-138A-314C-B57A-0497D5E9D274}" type="par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9A8EA106-CF83-694B-96A4-5673F9EC80ED}">
      <dgm:prSet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dirty="0">
            <a:solidFill>
              <a:schemeClr val="bg2">
                <a:lumMod val="10000"/>
              </a:schemeClr>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dgm:t>
    </dgm:pt>
    <dgm:pt modelId="{D70C9EC9-016E-624E-AA84-9CC3332C3F34}" type="par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1A9B53E-B1E7-F04C-8E06-009FBDA6137D}">
      <dgm:prSet custT="1"/>
      <dgm:spPr/>
      <dgm: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集団の雰囲気をよくする</a:t>
          </a:r>
        </a:p>
      </dgm:t>
    </dgm:pt>
    <dgm:pt modelId="{300B96C4-2DCD-7F41-96B2-869F57AED81D}" type="par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BC0D7BD9-0341-1E43-9469-AA6F2A8F4DF0}" type="sibTrans" cxnId="{23D49A93-A509-AC4D-9039-2703C9FE01D9}">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ECF71DC7-2F31-AF4A-A1D9-434825D9E66F}">
      <dgm:prSet phldrT="[テキスト]" custT="1"/>
      <dgm:spPr/>
      <dgm:t>
        <a:bodyPr/>
        <a:lstStyle/>
        <a:p>
          <a:r>
            <a:rPr kumimoji="1" lang="ja-JP" altLang="en-US" sz="2000">
              <a:solidFill>
                <a:schemeClr val="bg2">
                  <a:lumMod val="10000"/>
                </a:schemeClr>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000">
            <a:solidFill>
              <a:schemeClr val="bg2">
                <a:lumMod val="10000"/>
              </a:schemeClr>
            </a:solidFill>
            <a:latin typeface="MS Gothic" panose="020B0609070205080204" pitchFamily="49" charset="-128"/>
            <a:ea typeface="MS Gothic" panose="020B0609070205080204" pitchFamily="49" charset="-128"/>
          </a:endParaRPr>
        </a:p>
      </dgm:t>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dgm:presLayoutVars>
          <dgm:chMax val="0"/>
          <dgm:bulletEnabled val="1"/>
        </dgm:presLayoutVars>
      </dgm:prSet>
      <dgm:spPr/>
    </dgm:pt>
    <dgm:pt modelId="{FADA6BE0-DD70-264A-A188-AF0AE324A989}" type="pres">
      <dgm:prSet presAssocID="{ECF71DC7-2F31-AF4A-A1D9-434825D9E66F}" presName="childText" presStyleLbl="revTx" presStyleIdx="0" presStyleCnt="3">
        <dgm:presLayoutVars>
          <dgm:bulletEnabled val="1"/>
        </dgm:presLayoutVars>
      </dgm:prSet>
      <dgm:spPr/>
    </dgm:pt>
    <dgm:pt modelId="{FB46B4F6-87D9-2541-9F53-FE04987EA605}" type="pres">
      <dgm:prSet presAssocID="{0737A8B2-489E-F74D-BE96-3610DAC6F561}" presName="parentText" presStyleLbl="node1" presStyleIdx="1" presStyleCnt="3">
        <dgm:presLayoutVars>
          <dgm:chMax val="0"/>
          <dgm:bulletEnabled val="1"/>
        </dgm:presLayoutVars>
      </dgm:prSet>
      <dgm:spPr/>
    </dgm:pt>
    <dgm:pt modelId="{5FF09BFF-A49C-7248-8E71-2A5D333D6975}" type="pres">
      <dgm:prSet presAssocID="{0737A8B2-489E-F74D-BE96-3610DAC6F561}" presName="childText" presStyleLbl="revTx" presStyleIdx="1" presStyleCnt="3">
        <dgm:presLayoutVars>
          <dgm:bulletEnabled val="1"/>
        </dgm:presLayoutVars>
      </dgm:prSet>
      <dgm:spPr/>
    </dgm:pt>
    <dgm:pt modelId="{7625D621-5C64-7346-8C71-38C70447B4B9}" type="pres">
      <dgm:prSet presAssocID="{9A8EA106-CF83-694B-96A4-5673F9EC80ED}" presName="parentText" presStyleLbl="node1" presStyleIdx="2" presStyleCnt="3">
        <dgm:presLayoutVars>
          <dgm:chMax val="0"/>
          <dgm:bulletEnabled val="1"/>
        </dgm:presLayoutVars>
      </dgm:prSet>
      <dgm:spPr/>
    </dgm:pt>
    <dgm:pt modelId="{AC3F908A-82DE-3146-9789-FB44E7F69A3F}" type="pres">
      <dgm:prSet presAssocID="{9A8EA106-CF83-694B-96A4-5673F9EC80ED}" presName="childText" presStyleLbl="revTx" presStyleIdx="2" presStyleCnt="3">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2AEB0D8C-7B0C-464F-85B1-221ECDD4E290}" type="presOf" srcId="{ECF71DC7-2F31-AF4A-A1D9-434825D9E66F}" destId="{BBF3B561-8684-A845-A632-728ADE268365}" srcOrd="0" destOrd="0" presId="urn:microsoft.com/office/officeart/2005/8/layout/vList2"/>
    <dgm:cxn modelId="{23D49A93-A509-AC4D-9039-2703C9FE01D9}" srcId="{9A8EA106-CF83-694B-96A4-5673F9EC80ED}" destId="{C1A9B53E-B1E7-F04C-8E06-009FBDA6137D}" srcOrd="1" destOrd="0" parTransId="{300B96C4-2DCD-7F41-96B2-869F57AED81D}" sibTransId="{BC0D7BD9-0341-1E43-9469-AA6F2A8F4DF0}"/>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3A4D62EC-ECEA-D343-9CAB-F32291EAFBF8}" type="presOf" srcId="{C1A9B53E-B1E7-F04C-8E06-009FBDA6137D}" destId="{AC3F908A-82DE-3146-9789-FB44E7F69A3F}" srcOrd="0" destOrd="1" presId="urn:microsoft.com/office/officeart/2005/8/layout/vList2"/>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22EE3-77E0-134E-AAB2-69934F18F8C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87F22576-38D1-D545-A325-2058BBD2918D}">
      <dgm:prSet custT="1"/>
      <dgm:spPr/>
      <dgm:t>
        <a:bodyPr/>
        <a:lstStyle/>
        <a:p>
          <a:r>
            <a:rPr lang="ja-JP" altLang="en-US" sz="2800">
              <a:latin typeface="MS Gothic" panose="020B0609070205080204" pitchFamily="49" charset="-128"/>
              <a:ea typeface="MS Gothic" panose="020B0609070205080204" pitchFamily="49" charset="-128"/>
            </a:rPr>
            <a:t>エアコン情報の登録、対応</a:t>
          </a:r>
        </a:p>
      </dgm:t>
    </dgm:pt>
    <dgm:pt modelId="{185420D5-72CD-0143-9DF0-19B3F130062A}" type="par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A9C0A8B8-EA3E-2443-BDD8-CFA63386644E}" type="sibTrans" cxnId="{6335FF0E-8EC2-F748-9861-4ECAA96C8687}">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C4F55EB3-7667-5F42-9B9A-4E1711B58FE0}">
      <dgm:prSet custT="1"/>
      <dgm:spPr/>
      <dgm:t>
        <a:bodyPr/>
        <a:lstStyle/>
        <a:p>
          <a:r>
            <a:rPr kumimoji="1" lang="ja-JP" altLang="en-US" sz="2800">
              <a:latin typeface="MS Gothic" panose="020B0609070205080204" pitchFamily="49" charset="-128"/>
              <a:ea typeface="MS Gothic" panose="020B0609070205080204" pitchFamily="49" charset="-128"/>
            </a:rPr>
            <a:t>エアコン温度学習機能</a:t>
          </a:r>
          <a:endParaRPr lang="ja-JP" altLang="en-US" sz="2800">
            <a:latin typeface="MS Gothic" panose="020B0609070205080204" pitchFamily="49" charset="-128"/>
            <a:ea typeface="MS Gothic" panose="020B0609070205080204" pitchFamily="49" charset="-128"/>
          </a:endParaRPr>
        </a:p>
      </dgm:t>
    </dgm:pt>
    <dgm:pt modelId="{96ABADA8-D864-B54D-85C3-967136FC42FF}" type="par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DF22231A-3725-FC49-AADD-3ECCC912FA3E}" type="sibTrans" cxnId="{72B6CC70-CDDE-674F-94BB-ECE8E9BFCA85}">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AD6DA82-E291-744E-BB3F-0E2703DD479A}">
      <dgm:prSet custT="1"/>
      <dgm:spPr/>
      <dgm:t>
        <a:bodyPr/>
        <a:lstStyle/>
        <a:p>
          <a:r>
            <a:rPr kumimoji="1" lang="ja-JP" altLang="en-US" sz="2800">
              <a:latin typeface="MS Gothic" panose="020B0609070205080204" pitchFamily="49" charset="-128"/>
              <a:ea typeface="MS Gothic" panose="020B0609070205080204" pitchFamily="49" charset="-128"/>
            </a:rPr>
            <a:t>システムとリモコン本体の同期を取る</a:t>
          </a:r>
        </a:p>
      </dgm:t>
    </dgm:pt>
    <dgm:pt modelId="{9D6E7C48-AF56-5745-87D3-E22CD0533ECF}" type="par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12FA8E02-0398-574E-9DF9-1B817DE2042E}" type="sibTrans" cxnId="{19DD2623-EBB1-8449-A5D5-3A3FD41A03FF}">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3DC65FBD-E081-F34C-830F-4E0F52C0CB56}">
      <dgm:prSet custT="1"/>
      <dgm:spPr/>
      <dgm:t>
        <a:bodyPr/>
        <a:lstStyle/>
        <a:p>
          <a:endParaRPr kumimoji="1" lang="ja-JP" altLang="en-US" sz="2400">
            <a:solidFill>
              <a:schemeClr val="tx1">
                <a:lumMod val="85000"/>
                <a:lumOff val="15000"/>
              </a:schemeClr>
            </a:solidFill>
            <a:latin typeface="MS Gothic" panose="020B0609070205080204" pitchFamily="49" charset="-128"/>
            <a:ea typeface="MS Gothic" panose="020B0609070205080204" pitchFamily="49" charset="-128"/>
          </a:endParaRPr>
        </a:p>
      </dgm:t>
    </dgm:pt>
    <dgm:pt modelId="{1C7731B2-EAAF-3347-9630-FC47046D5EFD}" type="sib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E140C23D-3628-3A4A-8094-CC87DA753A9F}" type="parTrans" cxnId="{77FE35D1-9E0D-4F46-9EB7-D9AF629FDC60}">
      <dgm:prSet/>
      <dgm:spPr/>
      <dgm:t>
        <a:bodyPr/>
        <a:lstStyle/>
        <a:p>
          <a:endParaRPr kumimoji="1" lang="ja-JP" altLang="en-US" sz="4000">
            <a:latin typeface="MS Gothic" panose="020B0609070205080204" pitchFamily="49" charset="-128"/>
            <a:ea typeface="MS Gothic" panose="020B0609070205080204" pitchFamily="49" charset="-128"/>
          </a:endParaRPr>
        </a:p>
      </dgm:t>
    </dgm:pt>
    <dgm:pt modelId="{255A8380-2291-1446-9E17-865118A631BC}">
      <dgm:prSet custT="1"/>
      <dgm:spPr/>
      <dgm:t>
        <a:bodyPr/>
        <a:lstStyle/>
        <a:p>
          <a:r>
            <a:rPr kumimoji="1" lang="ja-JP" altLang="en-US" sz="2800">
              <a:latin typeface="MS Gothic" panose="020B0609070205080204" pitchFamily="49" charset="-128"/>
              <a:ea typeface="MS Gothic" panose="020B0609070205080204" pitchFamily="49" charset="-128"/>
            </a:rPr>
            <a:t>赤外線を使用しないエアコンに対応</a:t>
          </a:r>
        </a:p>
      </dgm:t>
    </dgm:pt>
    <dgm:pt modelId="{7FAA498A-D27D-3E44-9446-F84899297965}" type="par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2FC546FD-D4D9-DD40-895C-C832B0DA0FC4}" type="sibTrans" cxnId="{8CF98F1D-9D7B-4B4E-9F55-945118293F75}">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FB6BFCAE-D9D8-8A46-8F06-CD09F2A3FF70}">
      <dgm:prSet custT="1"/>
      <dgm:spPr/>
      <dgm:t>
        <a:bodyPr/>
        <a:lstStyle/>
        <a:p>
          <a:endParaRPr kumimoji="1" lang="ja-JP" altLang="en-US" sz="2800">
            <a:latin typeface="MS Gothic" panose="020B0609070205080204" pitchFamily="49" charset="-128"/>
            <a:ea typeface="MS Gothic" panose="020B0609070205080204" pitchFamily="49" charset="-128"/>
          </a:endParaRPr>
        </a:p>
      </dgm:t>
    </dgm:pt>
    <dgm:pt modelId="{9EDCA938-DF26-9342-BDAD-88306874CD8C}" type="par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42802D70-3E6C-BF4A-A952-D5DB9153189B}" type="sibTrans" cxnId="{9FE73230-ABB3-DD4C-AD46-A00F515C299A}">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F46AA15-7B12-6A45-8F30-289F3A16AB0D}">
      <dgm:prSet custT="1"/>
      <dgm:spPr/>
      <dgm:t>
        <a:bodyPr/>
        <a:lstStyle/>
        <a:p>
          <a:r>
            <a:rPr kumimoji="1" lang="ja-JP" altLang="en-US" sz="2800" b="0">
              <a:latin typeface="MS Gothic" panose="020B0609070205080204" pitchFamily="49" charset="-128"/>
              <a:ea typeface="MS Gothic" panose="020B0609070205080204" pitchFamily="49" charset="-128"/>
            </a:rPr>
            <a:t>スマホ版</a:t>
          </a:r>
          <a:r>
            <a:rPr kumimoji="1" lang="ja-JP" altLang="en-US" sz="2800">
              <a:latin typeface="MS Gothic" panose="020B0609070205080204" pitchFamily="49" charset="-128"/>
              <a:ea typeface="MS Gothic" panose="020B0609070205080204" pitchFamily="49" charset="-128"/>
            </a:rPr>
            <a:t>でも</a:t>
          </a:r>
          <a:r>
            <a:rPr kumimoji="1" lang="en-US" altLang="ja-JP" sz="2800" dirty="0">
              <a:latin typeface="MS Gothic" panose="020B0609070205080204" pitchFamily="49" charset="-128"/>
              <a:ea typeface="MS Gothic" panose="020B0609070205080204" pitchFamily="49" charset="-128"/>
            </a:rPr>
            <a:t>bot</a:t>
          </a:r>
          <a:r>
            <a:rPr kumimoji="1" lang="ja-JP" altLang="en-US" sz="2800">
              <a:latin typeface="MS Gothic" panose="020B0609070205080204" pitchFamily="49" charset="-128"/>
              <a:ea typeface="MS Gothic" panose="020B0609070205080204" pitchFamily="49" charset="-128"/>
            </a:rPr>
            <a:t>のアイコンを変更する</a:t>
          </a:r>
        </a:p>
      </dgm:t>
    </dgm:pt>
    <dgm:pt modelId="{E376A56C-F2B1-F94C-86D4-07F420B75853}" type="par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00806A13-0159-6D4E-A34B-1FBABDCB5F1C}" type="sibTrans" cxnId="{8E98A3A5-98EA-EC4C-B896-B16B506916C7}">
      <dgm:prSet/>
      <dgm:spPr/>
      <dgm:t>
        <a:bodyPr/>
        <a:lstStyle/>
        <a:p>
          <a:endParaRPr kumimoji="1" lang="ja-JP" altLang="en-US" sz="2000">
            <a:latin typeface="MS Gothic" panose="020B0609070205080204" pitchFamily="49" charset="-128"/>
            <a:ea typeface="MS Gothic" panose="020B0609070205080204" pitchFamily="49" charset="-128"/>
          </a:endParaRPr>
        </a:p>
      </dgm:t>
    </dgm:pt>
    <dgm:pt modelId="{C010DECF-63AF-FE43-B99E-C2B1D56896E9}" type="pres">
      <dgm:prSet presAssocID="{55A22EE3-77E0-134E-AAB2-69934F18F8C3}" presName="linear" presStyleCnt="0">
        <dgm:presLayoutVars>
          <dgm:dir/>
          <dgm:animLvl val="lvl"/>
          <dgm:resizeHandles val="exact"/>
        </dgm:presLayoutVars>
      </dgm:prSet>
      <dgm:spPr/>
    </dgm:pt>
    <dgm:pt modelId="{A300FF77-977E-4546-B05E-739FDAE4DB50}" type="pres">
      <dgm:prSet presAssocID="{3DC65FBD-E081-F34C-830F-4E0F52C0CB56}" presName="parentLin" presStyleCnt="0"/>
      <dgm:spPr/>
    </dgm:pt>
    <dgm:pt modelId="{70F825C5-A549-B842-AA5A-DEA395A51CCA}" type="pres">
      <dgm:prSet presAssocID="{3DC65FBD-E081-F34C-830F-4E0F52C0CB56}" presName="parentLeftMargin" presStyleLbl="node1" presStyleIdx="0" presStyleCnt="2"/>
      <dgm:spPr/>
    </dgm:pt>
    <dgm:pt modelId="{AA496D66-E952-F545-AB9E-D9D98EF4046A}" type="pres">
      <dgm:prSet presAssocID="{3DC65FBD-E081-F34C-830F-4E0F52C0CB56}" presName="parentText" presStyleLbl="node1" presStyleIdx="0" presStyleCnt="2" custLinFactNeighborY="5617">
        <dgm:presLayoutVars>
          <dgm:chMax val="0"/>
          <dgm:bulletEnabled val="1"/>
        </dgm:presLayoutVars>
      </dgm:prSet>
      <dgm:spPr/>
    </dgm:pt>
    <dgm:pt modelId="{3B247B45-D45B-C948-983A-6692D26B0B6B}" type="pres">
      <dgm:prSet presAssocID="{3DC65FBD-E081-F34C-830F-4E0F52C0CB56}" presName="negativeSpace" presStyleCnt="0"/>
      <dgm:spPr/>
    </dgm:pt>
    <dgm:pt modelId="{D5E3D319-A290-1D43-85A3-C460B8856F98}" type="pres">
      <dgm:prSet presAssocID="{3DC65FBD-E081-F34C-830F-4E0F52C0CB56}" presName="childText" presStyleLbl="conFgAcc1" presStyleIdx="0" presStyleCnt="2">
        <dgm:presLayoutVars>
          <dgm:bulletEnabled val="1"/>
        </dgm:presLayoutVars>
      </dgm:prSet>
      <dgm:spPr/>
    </dgm:pt>
    <dgm:pt modelId="{8BA4F326-CD82-4A4C-A4CE-73649A39D814}" type="pres">
      <dgm:prSet presAssocID="{1C7731B2-EAAF-3347-9630-FC47046D5EFD}" presName="spaceBetweenRectangles" presStyleCnt="0"/>
      <dgm:spPr/>
    </dgm:pt>
    <dgm:pt modelId="{58C9E2D0-76AE-9840-A8BD-101606F28D03}" type="pres">
      <dgm:prSet presAssocID="{FB6BFCAE-D9D8-8A46-8F06-CD09F2A3FF70}" presName="parentLin" presStyleCnt="0"/>
      <dgm:spPr/>
    </dgm:pt>
    <dgm:pt modelId="{BC44D114-76E3-EF43-8D30-23783082C23C}" type="pres">
      <dgm:prSet presAssocID="{FB6BFCAE-D9D8-8A46-8F06-CD09F2A3FF70}" presName="parentLeftMargin" presStyleLbl="node1" presStyleIdx="0" presStyleCnt="2"/>
      <dgm:spPr/>
    </dgm:pt>
    <dgm:pt modelId="{4BB57DE9-1260-9141-8923-05513C14BAE9}" type="pres">
      <dgm:prSet presAssocID="{FB6BFCAE-D9D8-8A46-8F06-CD09F2A3FF70}" presName="parentText" presStyleLbl="node1" presStyleIdx="1" presStyleCnt="2">
        <dgm:presLayoutVars>
          <dgm:chMax val="0"/>
          <dgm:bulletEnabled val="1"/>
        </dgm:presLayoutVars>
      </dgm:prSet>
      <dgm:spPr/>
    </dgm:pt>
    <dgm:pt modelId="{F58BD26C-079A-2E48-A3C0-96CAE233C7A9}" type="pres">
      <dgm:prSet presAssocID="{FB6BFCAE-D9D8-8A46-8F06-CD09F2A3FF70}" presName="negativeSpace" presStyleCnt="0"/>
      <dgm:spPr/>
    </dgm:pt>
    <dgm:pt modelId="{20C6EA94-1786-154D-BA15-11AC6A139B5D}" type="pres">
      <dgm:prSet presAssocID="{FB6BFCAE-D9D8-8A46-8F06-CD09F2A3FF70}" presName="childText" presStyleLbl="conFgAcc1" presStyleIdx="1" presStyleCnt="2">
        <dgm:presLayoutVars>
          <dgm:bulletEnabled val="1"/>
        </dgm:presLayoutVars>
      </dgm:prSet>
      <dgm:spPr/>
    </dgm:pt>
  </dgm:ptLst>
  <dgm:cxnLst>
    <dgm:cxn modelId="{6335FF0E-8EC2-F748-9861-4ECAA96C8687}" srcId="{FB6BFCAE-D9D8-8A46-8F06-CD09F2A3FF70}" destId="{87F22576-38D1-D545-A325-2058BBD2918D}" srcOrd="1" destOrd="0" parTransId="{185420D5-72CD-0143-9DF0-19B3F130062A}" sibTransId="{A9C0A8B8-EA3E-2443-BDD8-CFA63386644E}"/>
    <dgm:cxn modelId="{CD3B6B10-0FF1-0644-B741-2A69CC5CA139}" type="presOf" srcId="{3DC65FBD-E081-F34C-830F-4E0F52C0CB56}" destId="{AA496D66-E952-F545-AB9E-D9D98EF4046A}" srcOrd="1" destOrd="0" presId="urn:microsoft.com/office/officeart/2005/8/layout/list1"/>
    <dgm:cxn modelId="{8CF98F1D-9D7B-4B4E-9F55-945118293F75}" srcId="{FB6BFCAE-D9D8-8A46-8F06-CD09F2A3FF70}" destId="{255A8380-2291-1446-9E17-865118A631BC}" srcOrd="0" destOrd="0" parTransId="{7FAA498A-D27D-3E44-9446-F84899297965}" sibTransId="{2FC546FD-D4D9-DD40-895C-C832B0DA0FC4}"/>
    <dgm:cxn modelId="{3012DF21-187B-5E4C-B626-F69C0A8352AE}" type="presOf" srcId="{255A8380-2291-1446-9E17-865118A631BC}" destId="{20C6EA94-1786-154D-BA15-11AC6A139B5D}" srcOrd="0" destOrd="0" presId="urn:microsoft.com/office/officeart/2005/8/layout/list1"/>
    <dgm:cxn modelId="{19DD2623-EBB1-8449-A5D5-3A3FD41A03FF}" srcId="{3DC65FBD-E081-F34C-830F-4E0F52C0CB56}" destId="{EAD6DA82-E291-744E-BB3F-0E2703DD479A}" srcOrd="0" destOrd="0" parTransId="{9D6E7C48-AF56-5745-87D3-E22CD0533ECF}" sibTransId="{12FA8E02-0398-574E-9DF9-1B817DE2042E}"/>
    <dgm:cxn modelId="{9FE73230-ABB3-DD4C-AD46-A00F515C299A}" srcId="{55A22EE3-77E0-134E-AAB2-69934F18F8C3}" destId="{FB6BFCAE-D9D8-8A46-8F06-CD09F2A3FF70}" srcOrd="1" destOrd="0" parTransId="{9EDCA938-DF26-9342-BDAD-88306874CD8C}" sibTransId="{42802D70-3E6C-BF4A-A952-D5DB9153189B}"/>
    <dgm:cxn modelId="{B408CD6F-432D-BF42-BC5A-A2342CDE94AC}" type="presOf" srcId="{FB6BFCAE-D9D8-8A46-8F06-CD09F2A3FF70}" destId="{4BB57DE9-1260-9141-8923-05513C14BAE9}" srcOrd="1" destOrd="0" presId="urn:microsoft.com/office/officeart/2005/8/layout/list1"/>
    <dgm:cxn modelId="{72B6CC70-CDDE-674F-94BB-ECE8E9BFCA85}" srcId="{FB6BFCAE-D9D8-8A46-8F06-CD09F2A3FF70}" destId="{C4F55EB3-7667-5F42-9B9A-4E1711B58FE0}" srcOrd="2" destOrd="0" parTransId="{96ABADA8-D864-B54D-85C3-967136FC42FF}" sibTransId="{DF22231A-3725-FC49-AADD-3ECCC912FA3E}"/>
    <dgm:cxn modelId="{1D9F3C9A-D1E4-8F45-8503-4AE256B78C5F}" type="presOf" srcId="{C4F55EB3-7667-5F42-9B9A-4E1711B58FE0}" destId="{20C6EA94-1786-154D-BA15-11AC6A139B5D}" srcOrd="0" destOrd="2" presId="urn:microsoft.com/office/officeart/2005/8/layout/list1"/>
    <dgm:cxn modelId="{8E98A3A5-98EA-EC4C-B896-B16B506916C7}" srcId="{3DC65FBD-E081-F34C-830F-4E0F52C0CB56}" destId="{CF46AA15-7B12-6A45-8F30-289F3A16AB0D}" srcOrd="1" destOrd="0" parTransId="{E376A56C-F2B1-F94C-86D4-07F420B75853}" sibTransId="{00806A13-0159-6D4E-A34B-1FBABDCB5F1C}"/>
    <dgm:cxn modelId="{77BB7BA6-7AB7-0547-8133-F49D6254EB72}" type="presOf" srcId="{55A22EE3-77E0-134E-AAB2-69934F18F8C3}" destId="{C010DECF-63AF-FE43-B99E-C2B1D56896E9}" srcOrd="0" destOrd="0" presId="urn:microsoft.com/office/officeart/2005/8/layout/list1"/>
    <dgm:cxn modelId="{7D88E9BB-8C08-ED4D-A2C4-E9EACE2A970D}" type="presOf" srcId="{FB6BFCAE-D9D8-8A46-8F06-CD09F2A3FF70}" destId="{BC44D114-76E3-EF43-8D30-23783082C23C}" srcOrd="0" destOrd="0" presId="urn:microsoft.com/office/officeart/2005/8/layout/list1"/>
    <dgm:cxn modelId="{3D9E8FC0-1696-A349-9EC7-596493AC8DF9}" type="presOf" srcId="{3DC65FBD-E081-F34C-830F-4E0F52C0CB56}" destId="{70F825C5-A549-B842-AA5A-DEA395A51CCA}" srcOrd="0" destOrd="0" presId="urn:microsoft.com/office/officeart/2005/8/layout/list1"/>
    <dgm:cxn modelId="{7BB7AEC6-963F-954A-B62D-B1C085741349}" type="presOf" srcId="{EAD6DA82-E291-744E-BB3F-0E2703DD479A}" destId="{D5E3D319-A290-1D43-85A3-C460B8856F98}" srcOrd="0" destOrd="0" presId="urn:microsoft.com/office/officeart/2005/8/layout/list1"/>
    <dgm:cxn modelId="{77FE35D1-9E0D-4F46-9EB7-D9AF629FDC60}" srcId="{55A22EE3-77E0-134E-AAB2-69934F18F8C3}" destId="{3DC65FBD-E081-F34C-830F-4E0F52C0CB56}" srcOrd="0" destOrd="0" parTransId="{E140C23D-3628-3A4A-8094-CC87DA753A9F}" sibTransId="{1C7731B2-EAAF-3347-9630-FC47046D5EFD}"/>
    <dgm:cxn modelId="{7FBB13ED-5903-AB4F-B992-75D294B1D2A2}" type="presOf" srcId="{CF46AA15-7B12-6A45-8F30-289F3A16AB0D}" destId="{D5E3D319-A290-1D43-85A3-C460B8856F98}" srcOrd="0" destOrd="1" presId="urn:microsoft.com/office/officeart/2005/8/layout/list1"/>
    <dgm:cxn modelId="{FF4D0AF8-6403-154E-9D4E-0B9FC0E46981}" type="presOf" srcId="{87F22576-38D1-D545-A325-2058BBD2918D}" destId="{20C6EA94-1786-154D-BA15-11AC6A139B5D}" srcOrd="0" destOrd="1" presId="urn:microsoft.com/office/officeart/2005/8/layout/list1"/>
    <dgm:cxn modelId="{3D179814-0295-EB48-8F9A-DD166BEB3D18}" type="presParOf" srcId="{C010DECF-63AF-FE43-B99E-C2B1D56896E9}" destId="{A300FF77-977E-4546-B05E-739FDAE4DB50}" srcOrd="0" destOrd="0" presId="urn:microsoft.com/office/officeart/2005/8/layout/list1"/>
    <dgm:cxn modelId="{D700F9B9-7BD3-F04C-9150-43E07E4A3664}" type="presParOf" srcId="{A300FF77-977E-4546-B05E-739FDAE4DB50}" destId="{70F825C5-A549-B842-AA5A-DEA395A51CCA}" srcOrd="0" destOrd="0" presId="urn:microsoft.com/office/officeart/2005/8/layout/list1"/>
    <dgm:cxn modelId="{4FFFA2C0-A3D7-2A40-9808-648E697FA0EF}" type="presParOf" srcId="{A300FF77-977E-4546-B05E-739FDAE4DB50}" destId="{AA496D66-E952-F545-AB9E-D9D98EF4046A}" srcOrd="1" destOrd="0" presId="urn:microsoft.com/office/officeart/2005/8/layout/list1"/>
    <dgm:cxn modelId="{125B99B7-3C80-F14A-9605-A29C87FDD49C}" type="presParOf" srcId="{C010DECF-63AF-FE43-B99E-C2B1D56896E9}" destId="{3B247B45-D45B-C948-983A-6692D26B0B6B}" srcOrd="1" destOrd="0" presId="urn:microsoft.com/office/officeart/2005/8/layout/list1"/>
    <dgm:cxn modelId="{50F60835-F156-724E-A00D-ACE1D6DCEBC5}" type="presParOf" srcId="{C010DECF-63AF-FE43-B99E-C2B1D56896E9}" destId="{D5E3D319-A290-1D43-85A3-C460B8856F98}" srcOrd="2" destOrd="0" presId="urn:microsoft.com/office/officeart/2005/8/layout/list1"/>
    <dgm:cxn modelId="{27F13CFE-8D25-EA4F-AA69-D72A20C821FF}" type="presParOf" srcId="{C010DECF-63AF-FE43-B99E-C2B1D56896E9}" destId="{8BA4F326-CD82-4A4C-A4CE-73649A39D814}" srcOrd="3" destOrd="0" presId="urn:microsoft.com/office/officeart/2005/8/layout/list1"/>
    <dgm:cxn modelId="{B01616DA-C613-4642-B5BE-88B8499048BD}" type="presParOf" srcId="{C010DECF-63AF-FE43-B99E-C2B1D56896E9}" destId="{58C9E2D0-76AE-9840-A8BD-101606F28D03}" srcOrd="4" destOrd="0" presId="urn:microsoft.com/office/officeart/2005/8/layout/list1"/>
    <dgm:cxn modelId="{721A7E43-C98C-F242-96AB-55DDE213BDDF}" type="presParOf" srcId="{58C9E2D0-76AE-9840-A8BD-101606F28D03}" destId="{BC44D114-76E3-EF43-8D30-23783082C23C}" srcOrd="0" destOrd="0" presId="urn:microsoft.com/office/officeart/2005/8/layout/list1"/>
    <dgm:cxn modelId="{E7A49A7A-CFDC-FD47-81F0-DBF892AA8094}" type="presParOf" srcId="{58C9E2D0-76AE-9840-A8BD-101606F28D03}" destId="{4BB57DE9-1260-9141-8923-05513C14BAE9}" srcOrd="1" destOrd="0" presId="urn:microsoft.com/office/officeart/2005/8/layout/list1"/>
    <dgm:cxn modelId="{5E7EF2AE-D45D-A64E-9F90-AFAD94ED8CC2}" type="presParOf" srcId="{C010DECF-63AF-FE43-B99E-C2B1D56896E9}" destId="{F58BD26C-079A-2E48-A3C0-96CAE233C7A9}" srcOrd="5" destOrd="0" presId="urn:microsoft.com/office/officeart/2005/8/layout/list1"/>
    <dgm:cxn modelId="{D7E610C5-BEF5-494D-9FCE-4F5FB51A7D9D}" type="presParOf" srcId="{C010DECF-63AF-FE43-B99E-C2B1D56896E9}" destId="{20C6EA94-1786-154D-BA15-11AC6A139B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11170-B42C-1E4C-AF4C-08855A582959}"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2C6C3B5-0CD2-AE48-89C8-7160117BFFD2}">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個人の力量</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A10AFF4-0986-4246-8812-69FE6CCC6E1A}" type="par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67B0EFEC-699E-A74A-A45D-DFA5A7DCB121}" type="sibTrans" cxnId="{ECC82643-E505-E34F-B585-60A4EE3F07A4}">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B39B51B-C426-3F41-B31C-5B5E7DD56FDE}">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反省と思考</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8D5D9AA8-6BF8-7049-AE36-5417B0D8E3EF}" type="par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B6F412D-E0A7-8845-A758-C13AE5C3C523}" type="sibTrans" cxnId="{44F7F725-F56B-C246-8F7B-C9B81AE02E38}">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C22CF65-6B82-F046-B3B4-4B95C5F66BC5}">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a:solidFill>
                <a:schemeClr val="accent3"/>
              </a:solidFill>
              <a:latin typeface="MS Gothic" panose="020B0609070205080204" pitchFamily="49" charset="-128"/>
              <a:ea typeface="MS Gothic" panose="020B0609070205080204" pitchFamily="49" charset="-128"/>
            </a:rPr>
            <a:t>楽しい雰囲気</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A56D3787-8015-5A45-B1FB-33489F0E7CC1}" type="par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83E3A63A-EC35-AD44-868C-6862E7B1099F}" type="sibTrans" cxnId="{2427018F-01C1-194C-860E-707D4006A36C}">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FEC788E9-7759-3749-94D3-637FDB55F47F}">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48904D15-E1D7-174F-8893-70F58326D2CE}" type="par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E804F17-38AD-A941-975F-7BB4F9DBADE8}" type="sibTrans" cxnId="{08522666-A221-B642-B395-BFF3E372A196}">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96014FBD-EB86-5243-A160-9FF3DE33FF27}">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B874B54C-B3AD-1D4B-AE11-47B9AE45ED61}" type="par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8A9E02C-EAC0-824D-9CF8-E7B3263BE320}" type="sibTrans" cxnId="{2A451287-1040-874F-BE80-3A8BE476F7D3}">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25D6912-F0F9-8B47-99EB-9667285D3220}">
      <dgm:prSet custT="1"/>
      <dgm:spPr/>
      <dgm:t>
        <a:bodyPr/>
        <a:lstStyle/>
        <a:p>
          <a:r>
            <a:rPr kumimoji="1" lang="ja-JP" altLang="en-US" sz="2400" b="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F39A24AB-D6FB-234A-8875-0428D304BD3B}" type="par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4A23FB6-2E8F-454D-9988-0C9B5D56D249}" type="sibTrans" cxnId="{B7802DEF-021B-204E-B4AA-BFA1964D00F7}">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C309DE64-82F6-5049-BBE2-9250677A14ED}">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43069223-F8ED-7E4C-8DAB-3B47A66C10C9}" type="par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24EEBCD1-2C0F-5D40-82EE-AB7348165088}" type="sibTrans" cxnId="{9F3A09D0-1FFB-1249-8313-9EA91760F4F1}">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35523880-268B-6B43-92B1-F36A8B4081C7}">
      <dgm:prSet custT="1"/>
      <dgm:spPr/>
      <dgm:t>
        <a:bodyPr/>
        <a:lstStyle/>
        <a:p>
          <a:r>
            <a:rPr kumimoji="1" lang="ja-JP" altLang="en-US" sz="2800" b="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a:solidFill>
              <a:schemeClr val="bg2">
                <a:lumMod val="10000"/>
              </a:schemeClr>
            </a:solidFill>
            <a:latin typeface="MS Gothic" panose="020B0609070205080204" pitchFamily="49" charset="-128"/>
            <a:ea typeface="MS Gothic" panose="020B0609070205080204" pitchFamily="49" charset="-128"/>
          </a:endParaRPr>
        </a:p>
      </dgm:t>
    </dgm:pt>
    <dgm:pt modelId="{200BB6B8-126D-F74A-99BE-8FDB919DF71F}" type="sib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D9ADF1D8-5617-5841-B289-0D8354ECD15E}" type="parTrans" cxnId="{032AEAFC-FEAC-AA45-91F0-E25EA9AD8D3D}">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1AD16017-0B0D-AC43-8935-C55CED7D521F}">
      <dgm:prSet custT="1"/>
      <dgm:spPr/>
      <dgm:t>
        <a:bodyPr/>
        <a:lstStyle/>
        <a:p>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a:solidFill>
              <a:schemeClr val="bg2">
                <a:lumMod val="10000"/>
              </a:schemeClr>
            </a:solidFill>
            <a:latin typeface="MS Gothic" panose="020B0609070205080204" pitchFamily="49" charset="-128"/>
            <a:ea typeface="MS Gothic" panose="020B0609070205080204" pitchFamily="49" charset="-128"/>
          </a:endParaRPr>
        </a:p>
      </dgm:t>
    </dgm:pt>
    <dgm:pt modelId="{D64D0829-F334-A44F-984D-AA97704A52AF}" type="par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A3DC984F-A6CE-B948-B4EB-5D5D7523744D}" type="sibTrans" cxnId="{78EF0DE5-727C-F34E-BFD6-35F8E6185699}">
      <dgm:prSet/>
      <dgm:spPr/>
      <dgm:t>
        <a:bodyPr/>
        <a:lstStyle/>
        <a:p>
          <a:endParaRPr kumimoji="1" lang="ja-JP" altLang="en-US" sz="3200" b="0">
            <a:solidFill>
              <a:schemeClr val="bg2">
                <a:lumMod val="10000"/>
              </a:schemeClr>
            </a:solidFill>
            <a:latin typeface="MS Gothic" panose="020B0609070205080204" pitchFamily="49" charset="-128"/>
            <a:ea typeface="MS Gothic" panose="020B0609070205080204" pitchFamily="49" charset="-128"/>
          </a:endParaRPr>
        </a:p>
      </dgm:t>
    </dgm:pt>
    <dgm:pt modelId="{4422E0A6-093F-8848-9E24-EB5CB8C93015}" type="pres">
      <dgm:prSet presAssocID="{20911170-B42C-1E4C-AF4C-08855A582959}" presName="linear" presStyleCnt="0">
        <dgm:presLayoutVars>
          <dgm:dir/>
          <dgm:animLvl val="lvl"/>
          <dgm:resizeHandles val="exact"/>
        </dgm:presLayoutVars>
      </dgm:prSet>
      <dgm:spPr/>
    </dgm:pt>
    <dgm:pt modelId="{4B6B3BE5-0042-EE4E-9D3A-4709D637CC2C}" type="pres">
      <dgm:prSet presAssocID="{35523880-268B-6B43-92B1-F36A8B4081C7}" presName="parentLin" presStyleCnt="0"/>
      <dgm:spPr/>
    </dgm:pt>
    <dgm:pt modelId="{D3EA17F1-9C93-7348-9AA3-D5939534BA9D}" type="pres">
      <dgm:prSet presAssocID="{35523880-268B-6B43-92B1-F36A8B4081C7}" presName="parentLeftMargin" presStyleLbl="node1" presStyleIdx="0" presStyleCnt="2"/>
      <dgm:spPr/>
    </dgm:pt>
    <dgm:pt modelId="{95E6756B-1D5F-CF44-BB08-9F65BF7AE169}" type="pres">
      <dgm:prSet presAssocID="{35523880-268B-6B43-92B1-F36A8B4081C7}" presName="parentText" presStyleLbl="node1" presStyleIdx="0" presStyleCnt="2">
        <dgm:presLayoutVars>
          <dgm:chMax val="0"/>
          <dgm:bulletEnabled val="1"/>
        </dgm:presLayoutVars>
      </dgm:prSet>
      <dgm:spPr/>
    </dgm:pt>
    <dgm:pt modelId="{BC0AC4B5-37DE-7D44-AEB0-217E220FEF50}" type="pres">
      <dgm:prSet presAssocID="{35523880-268B-6B43-92B1-F36A8B4081C7}" presName="negativeSpace" presStyleCnt="0"/>
      <dgm:spPr/>
    </dgm:pt>
    <dgm:pt modelId="{B3A25EF4-882A-3F44-AFAF-21C0374273B5}" type="pres">
      <dgm:prSet presAssocID="{35523880-268B-6B43-92B1-F36A8B4081C7}" presName="childText" presStyleLbl="conFgAcc1" presStyleIdx="0" presStyleCnt="2">
        <dgm:presLayoutVars>
          <dgm:bulletEnabled val="1"/>
        </dgm:presLayoutVars>
      </dgm:prSet>
      <dgm:spPr/>
    </dgm:pt>
    <dgm:pt modelId="{79E22784-2482-A04D-8DCF-9776C99CBE97}" type="pres">
      <dgm:prSet presAssocID="{200BB6B8-126D-F74A-99BE-8FDB919DF71F}" presName="spaceBetweenRectangles" presStyleCnt="0"/>
      <dgm:spPr/>
    </dgm:pt>
    <dgm:pt modelId="{F5EAE6DC-3C0E-BC41-8315-333D474EED6E}" type="pres">
      <dgm:prSet presAssocID="{FEC788E9-7759-3749-94D3-637FDB55F47F}" presName="parentLin" presStyleCnt="0"/>
      <dgm:spPr/>
    </dgm:pt>
    <dgm:pt modelId="{CB4CF4CE-D078-5343-84C3-614C86E5E184}" type="pres">
      <dgm:prSet presAssocID="{FEC788E9-7759-3749-94D3-637FDB55F47F}" presName="parentLeftMargin" presStyleLbl="node1" presStyleIdx="0" presStyleCnt="2"/>
      <dgm:spPr/>
    </dgm:pt>
    <dgm:pt modelId="{4A5F2E91-2B3E-5C48-AD8B-B657CF2F8656}" type="pres">
      <dgm:prSet presAssocID="{FEC788E9-7759-3749-94D3-637FDB55F47F}" presName="parentText" presStyleLbl="node1" presStyleIdx="1" presStyleCnt="2">
        <dgm:presLayoutVars>
          <dgm:chMax val="0"/>
          <dgm:bulletEnabled val="1"/>
        </dgm:presLayoutVars>
      </dgm:prSet>
      <dgm:spPr/>
    </dgm:pt>
    <dgm:pt modelId="{A2D0EAA6-F528-B446-AD0E-34C63203E564}" type="pres">
      <dgm:prSet presAssocID="{FEC788E9-7759-3749-94D3-637FDB55F47F}" presName="negativeSpace" presStyleCnt="0"/>
      <dgm:spPr/>
    </dgm:pt>
    <dgm:pt modelId="{D970E9FA-169C-1E43-A70E-F0CD4AC010A2}" type="pres">
      <dgm:prSet presAssocID="{FEC788E9-7759-3749-94D3-637FDB55F47F}" presName="childText" presStyleLbl="conFgAcc1" presStyleIdx="1" presStyleCnt="2">
        <dgm:presLayoutVars>
          <dgm:bulletEnabled val="1"/>
        </dgm:presLayoutVars>
      </dgm:prSet>
      <dgm:spPr/>
    </dgm:pt>
  </dgm:ptLst>
  <dgm:cxnLst>
    <dgm:cxn modelId="{EB4FCD07-BA4C-C54A-821E-872EFAD496E1}" type="presOf" srcId="{35523880-268B-6B43-92B1-F36A8B4081C7}" destId="{D3EA17F1-9C93-7348-9AA3-D5939534BA9D}" srcOrd="0" destOrd="0" presId="urn:microsoft.com/office/officeart/2005/8/layout/list1"/>
    <dgm:cxn modelId="{44F7F725-F56B-C246-8F7B-C9B81AE02E38}" srcId="{35523880-268B-6B43-92B1-F36A8B4081C7}" destId="{4B39B51B-C426-3F41-B31C-5B5E7DD56FDE}" srcOrd="1" destOrd="0" parTransId="{8D5D9AA8-6BF8-7049-AE36-5417B0D8E3EF}" sibTransId="{AB6F412D-E0A7-8845-A758-C13AE5C3C523}"/>
    <dgm:cxn modelId="{8531592A-5423-5342-B932-75901F54AD45}" type="presOf" srcId="{425D6912-F0F9-8B47-99EB-9667285D3220}" destId="{D970E9FA-169C-1E43-A70E-F0CD4AC010A2}" srcOrd="0" destOrd="1" presId="urn:microsoft.com/office/officeart/2005/8/layout/list1"/>
    <dgm:cxn modelId="{8EEDDC32-A3D3-BF4C-964E-8D9BF48F25D7}" type="presOf" srcId="{2C22CF65-6B82-F046-B3B4-4B95C5F66BC5}" destId="{B3A25EF4-882A-3F44-AFAF-21C0374273B5}" srcOrd="0" destOrd="2" presId="urn:microsoft.com/office/officeart/2005/8/layout/list1"/>
    <dgm:cxn modelId="{ECC82643-E505-E34F-B585-60A4EE3F07A4}" srcId="{35523880-268B-6B43-92B1-F36A8B4081C7}" destId="{E2C6C3B5-0CD2-AE48-89C8-7160117BFFD2}" srcOrd="0" destOrd="0" parTransId="{BA10AFF4-0986-4246-8812-69FE6CCC6E1A}" sibTransId="{67B0EFEC-699E-A74A-A45D-DFA5A7DCB121}"/>
    <dgm:cxn modelId="{08522666-A221-B642-B395-BFF3E372A196}" srcId="{20911170-B42C-1E4C-AF4C-08855A582959}" destId="{FEC788E9-7759-3749-94D3-637FDB55F47F}" srcOrd="1" destOrd="0" parTransId="{48904D15-E1D7-174F-8893-70F58326D2CE}" sibTransId="{1E804F17-38AD-A941-975F-7BB4F9DBADE8}"/>
    <dgm:cxn modelId="{19F1196D-E8A8-BB4D-B02A-77D0DBD4D445}" type="presOf" srcId="{20911170-B42C-1E4C-AF4C-08855A582959}" destId="{4422E0A6-093F-8848-9E24-EB5CB8C93015}" srcOrd="0" destOrd="0" presId="urn:microsoft.com/office/officeart/2005/8/layout/list1"/>
    <dgm:cxn modelId="{C40E4C73-34E4-0D46-BE89-F8E5053F215E}" type="presOf" srcId="{4B39B51B-C426-3F41-B31C-5B5E7DD56FDE}" destId="{B3A25EF4-882A-3F44-AFAF-21C0374273B5}" srcOrd="0" destOrd="1" presId="urn:microsoft.com/office/officeart/2005/8/layout/list1"/>
    <dgm:cxn modelId="{48ECDE77-9349-EC47-B824-053DC36D0151}" type="presOf" srcId="{FEC788E9-7759-3749-94D3-637FDB55F47F}" destId="{4A5F2E91-2B3E-5C48-AD8B-B657CF2F8656}" srcOrd="1" destOrd="0" presId="urn:microsoft.com/office/officeart/2005/8/layout/list1"/>
    <dgm:cxn modelId="{C94C6D7F-BF07-0640-B4B9-2D75E15683CC}" type="presOf" srcId="{C309DE64-82F6-5049-BBE2-9250677A14ED}" destId="{D970E9FA-169C-1E43-A70E-F0CD4AC010A2}" srcOrd="0" destOrd="2" presId="urn:microsoft.com/office/officeart/2005/8/layout/list1"/>
    <dgm:cxn modelId="{2A451287-1040-874F-BE80-3A8BE476F7D3}" srcId="{FEC788E9-7759-3749-94D3-637FDB55F47F}" destId="{96014FBD-EB86-5243-A160-9FF3DE33FF27}" srcOrd="0" destOrd="0" parTransId="{B874B54C-B3AD-1D4B-AE11-47B9AE45ED61}" sibTransId="{A8A9E02C-EAC0-824D-9CF8-E7B3263BE320}"/>
    <dgm:cxn modelId="{16949E87-4DDC-9C4A-910E-4D0E351C2FCA}" type="presOf" srcId="{1AD16017-0B0D-AC43-8935-C55CED7D521F}" destId="{D970E9FA-169C-1E43-A70E-F0CD4AC010A2}" srcOrd="0" destOrd="3" presId="urn:microsoft.com/office/officeart/2005/8/layout/list1"/>
    <dgm:cxn modelId="{2427018F-01C1-194C-860E-707D4006A36C}" srcId="{35523880-268B-6B43-92B1-F36A8B4081C7}" destId="{2C22CF65-6B82-F046-B3B4-4B95C5F66BC5}" srcOrd="2" destOrd="0" parTransId="{A56D3787-8015-5A45-B1FB-33489F0E7CC1}" sibTransId="{83E3A63A-EC35-AD44-868C-6862E7B1099F}"/>
    <dgm:cxn modelId="{932ECFA4-FE2A-D144-B5B1-44A8EC4622D1}" type="presOf" srcId="{FEC788E9-7759-3749-94D3-637FDB55F47F}" destId="{CB4CF4CE-D078-5343-84C3-614C86E5E184}" srcOrd="0" destOrd="0" presId="urn:microsoft.com/office/officeart/2005/8/layout/list1"/>
    <dgm:cxn modelId="{E22114B8-D5D7-4242-8105-F16765E898A8}" type="presOf" srcId="{96014FBD-EB86-5243-A160-9FF3DE33FF27}" destId="{D970E9FA-169C-1E43-A70E-F0CD4AC010A2}" srcOrd="0" destOrd="0" presId="urn:microsoft.com/office/officeart/2005/8/layout/list1"/>
    <dgm:cxn modelId="{9F3A09D0-1FFB-1249-8313-9EA91760F4F1}" srcId="{FEC788E9-7759-3749-94D3-637FDB55F47F}" destId="{C309DE64-82F6-5049-BBE2-9250677A14ED}" srcOrd="1" destOrd="0" parTransId="{43069223-F8ED-7E4C-8DAB-3B47A66C10C9}" sibTransId="{24EEBCD1-2C0F-5D40-82EE-AB7348165088}"/>
    <dgm:cxn modelId="{86D718D0-5F5B-B545-B237-0B95560FA4B9}" type="presOf" srcId="{35523880-268B-6B43-92B1-F36A8B4081C7}" destId="{95E6756B-1D5F-CF44-BB08-9F65BF7AE169}" srcOrd="1" destOrd="0" presId="urn:microsoft.com/office/officeart/2005/8/layout/list1"/>
    <dgm:cxn modelId="{78EF0DE5-727C-F34E-BFD6-35F8E6185699}" srcId="{C309DE64-82F6-5049-BBE2-9250677A14ED}" destId="{1AD16017-0B0D-AC43-8935-C55CED7D521F}" srcOrd="0" destOrd="0" parTransId="{D64D0829-F334-A44F-984D-AA97704A52AF}" sibTransId="{A3DC984F-A6CE-B948-B4EB-5D5D7523744D}"/>
    <dgm:cxn modelId="{59A8D7E5-E2E5-244E-AA9B-E8FEE0F69B1C}" type="presOf" srcId="{E2C6C3B5-0CD2-AE48-89C8-7160117BFFD2}" destId="{B3A25EF4-882A-3F44-AFAF-21C0374273B5}" srcOrd="0" destOrd="0" presId="urn:microsoft.com/office/officeart/2005/8/layout/list1"/>
    <dgm:cxn modelId="{B7802DEF-021B-204E-B4AA-BFA1964D00F7}" srcId="{96014FBD-EB86-5243-A160-9FF3DE33FF27}" destId="{425D6912-F0F9-8B47-99EB-9667285D3220}" srcOrd="0" destOrd="0" parTransId="{F39A24AB-D6FB-234A-8875-0428D304BD3B}" sibTransId="{C4A23FB6-2E8F-454D-9988-0C9B5D56D249}"/>
    <dgm:cxn modelId="{032AEAFC-FEAC-AA45-91F0-E25EA9AD8D3D}" srcId="{20911170-B42C-1E4C-AF4C-08855A582959}" destId="{35523880-268B-6B43-92B1-F36A8B4081C7}" srcOrd="0" destOrd="0" parTransId="{D9ADF1D8-5617-5841-B289-0D8354ECD15E}" sibTransId="{200BB6B8-126D-F74A-99BE-8FDB919DF71F}"/>
    <dgm:cxn modelId="{9E1FB0E1-B3C0-ED49-A609-2039F189A434}" type="presParOf" srcId="{4422E0A6-093F-8848-9E24-EB5CB8C93015}" destId="{4B6B3BE5-0042-EE4E-9D3A-4709D637CC2C}" srcOrd="0" destOrd="0" presId="urn:microsoft.com/office/officeart/2005/8/layout/list1"/>
    <dgm:cxn modelId="{D25CDCEE-0B25-C245-881A-FC05E274DF47}" type="presParOf" srcId="{4B6B3BE5-0042-EE4E-9D3A-4709D637CC2C}" destId="{D3EA17F1-9C93-7348-9AA3-D5939534BA9D}" srcOrd="0" destOrd="0" presId="urn:microsoft.com/office/officeart/2005/8/layout/list1"/>
    <dgm:cxn modelId="{F799CCFF-E059-B748-8BD1-7624C6843470}" type="presParOf" srcId="{4B6B3BE5-0042-EE4E-9D3A-4709D637CC2C}" destId="{95E6756B-1D5F-CF44-BB08-9F65BF7AE169}" srcOrd="1" destOrd="0" presId="urn:microsoft.com/office/officeart/2005/8/layout/list1"/>
    <dgm:cxn modelId="{9B586DEC-2EBD-AA4D-9440-61ADB6BD3A54}" type="presParOf" srcId="{4422E0A6-093F-8848-9E24-EB5CB8C93015}" destId="{BC0AC4B5-37DE-7D44-AEB0-217E220FEF50}" srcOrd="1" destOrd="0" presId="urn:microsoft.com/office/officeart/2005/8/layout/list1"/>
    <dgm:cxn modelId="{66390A94-9AA0-884A-B429-E86D52B01380}" type="presParOf" srcId="{4422E0A6-093F-8848-9E24-EB5CB8C93015}" destId="{B3A25EF4-882A-3F44-AFAF-21C0374273B5}" srcOrd="2" destOrd="0" presId="urn:microsoft.com/office/officeart/2005/8/layout/list1"/>
    <dgm:cxn modelId="{448541BF-A656-2D46-94F5-D710D832C164}" type="presParOf" srcId="{4422E0A6-093F-8848-9E24-EB5CB8C93015}" destId="{79E22784-2482-A04D-8DCF-9776C99CBE97}" srcOrd="3" destOrd="0" presId="urn:microsoft.com/office/officeart/2005/8/layout/list1"/>
    <dgm:cxn modelId="{4579BB52-84EE-6747-AC88-5C6A62E4253D}" type="presParOf" srcId="{4422E0A6-093F-8848-9E24-EB5CB8C93015}" destId="{F5EAE6DC-3C0E-BC41-8315-333D474EED6E}" srcOrd="4" destOrd="0" presId="urn:microsoft.com/office/officeart/2005/8/layout/list1"/>
    <dgm:cxn modelId="{C30AF4B8-C47C-7743-99AC-9D8912145A6C}" type="presParOf" srcId="{F5EAE6DC-3C0E-BC41-8315-333D474EED6E}" destId="{CB4CF4CE-D078-5343-84C3-614C86E5E184}" srcOrd="0" destOrd="0" presId="urn:microsoft.com/office/officeart/2005/8/layout/list1"/>
    <dgm:cxn modelId="{1821BE65-8F44-874A-B552-872B5800B528}" type="presParOf" srcId="{F5EAE6DC-3C0E-BC41-8315-333D474EED6E}" destId="{4A5F2E91-2B3E-5C48-AD8B-B657CF2F8656}" srcOrd="1" destOrd="0" presId="urn:microsoft.com/office/officeart/2005/8/layout/list1"/>
    <dgm:cxn modelId="{0951A4AB-5D5D-AA47-BFAB-E3B8838DEEE4}" type="presParOf" srcId="{4422E0A6-093F-8848-9E24-EB5CB8C93015}" destId="{A2D0EAA6-F528-B446-AD0E-34C63203E564}" srcOrd="5" destOrd="0" presId="urn:microsoft.com/office/officeart/2005/8/layout/list1"/>
    <dgm:cxn modelId="{1A37ACA0-F633-074C-AA83-6E4335447442}" type="presParOf" srcId="{4422E0A6-093F-8848-9E24-EB5CB8C93015}" destId="{D970E9FA-169C-1E43-A70E-F0CD4AC010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1660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ターゲットユーザ</a:t>
          </a:r>
        </a:p>
      </dsp:txBody>
      <dsp:txXfrm>
        <a:off x="28329" y="44931"/>
        <a:ext cx="7504182" cy="523662"/>
      </dsp:txXfrm>
    </dsp:sp>
    <dsp:sp modelId="{FADA6BE0-DD70-264A-A188-AF0AE324A989}">
      <dsp:nvSpPr>
        <dsp:cNvPr id="0" name=""/>
        <dsp:cNvSpPr/>
      </dsp:nvSpPr>
      <dsp:spPr>
        <a:xfrm>
          <a:off x="0" y="596922"/>
          <a:ext cx="756084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集団でエアコンを利用する人たち</a:t>
          </a:r>
        </a:p>
      </dsp:txBody>
      <dsp:txXfrm>
        <a:off x="0" y="596922"/>
        <a:ext cx="7560840" cy="513360"/>
      </dsp:txXfrm>
    </dsp:sp>
    <dsp:sp modelId="{FB46B4F6-87D9-2541-9F53-FE04987EA605}">
      <dsp:nvSpPr>
        <dsp:cNvPr id="0" name=""/>
        <dsp:cNvSpPr/>
      </dsp:nvSpPr>
      <dsp:spPr>
        <a:xfrm>
          <a:off x="0" y="1110282"/>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利用目的</a:t>
          </a:r>
        </a:p>
      </dsp:txBody>
      <dsp:txXfrm>
        <a:off x="28329" y="1138611"/>
        <a:ext cx="7504182" cy="523662"/>
      </dsp:txXfrm>
    </dsp:sp>
    <dsp:sp modelId="{5FF09BFF-A49C-7248-8E71-2A5D333D6975}">
      <dsp:nvSpPr>
        <dsp:cNvPr id="0" name=""/>
        <dsp:cNvSpPr/>
      </dsp:nvSpPr>
      <dsp:spPr>
        <a:xfrm>
          <a:off x="0" y="1690602"/>
          <a:ext cx="7560840" cy="78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作業中など意思表示しにくい時に、</a:t>
          </a:r>
          <a:br>
            <a:rPr kumimoji="1" lang="en-US" altLang="ja-JP" sz="2400" kern="1200" dirty="0">
              <a:solidFill>
                <a:schemeClr val="bg2">
                  <a:lumMod val="10000"/>
                </a:schemeClr>
              </a:solidFill>
              <a:latin typeface="MS Gothic" panose="020B0609070205080204" pitchFamily="49" charset="-128"/>
              <a:ea typeface="MS Gothic" panose="020B0609070205080204" pitchFamily="49" charset="-128"/>
            </a:rPr>
          </a:b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エアコンの温度変更を簡単、平和的に行う</a:t>
          </a:r>
        </a:p>
      </dsp:txBody>
      <dsp:txXfrm>
        <a:off x="0" y="1690602"/>
        <a:ext cx="7560840" cy="786082"/>
      </dsp:txXfrm>
    </dsp:sp>
    <dsp:sp modelId="{7625D621-5C64-7346-8C71-38C70447B4B9}">
      <dsp:nvSpPr>
        <dsp:cNvPr id="0" name=""/>
        <dsp:cNvSpPr/>
      </dsp:nvSpPr>
      <dsp:spPr>
        <a:xfrm>
          <a:off x="0" y="2476684"/>
          <a:ext cx="7560840" cy="580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1" lang="ja-JP" altLang="en-US" sz="2000" kern="1200">
              <a:solidFill>
                <a:schemeClr val="bg2">
                  <a:lumMod val="10000"/>
                </a:schemeClr>
              </a:solidFill>
              <a:latin typeface="MS Gothic" panose="020B0609070205080204" pitchFamily="49" charset="-128"/>
              <a:ea typeface="MS Gothic" panose="020B0609070205080204" pitchFamily="49" charset="-128"/>
            </a:rPr>
            <a:t>導入効果</a:t>
          </a:r>
          <a:endParaRPr kumimoji="1" lang="en-US" altLang="ja-JP" sz="2000" kern="1200" dirty="0">
            <a:solidFill>
              <a:schemeClr val="bg2">
                <a:lumMod val="10000"/>
              </a:schemeClr>
            </a:solidFill>
            <a:latin typeface="MS Gothic" panose="020B0609070205080204" pitchFamily="49" charset="-128"/>
            <a:ea typeface="MS Gothic" panose="020B0609070205080204" pitchFamily="49" charset="-128"/>
          </a:endParaRPr>
        </a:p>
      </dsp:txBody>
      <dsp:txXfrm>
        <a:off x="28329" y="2505013"/>
        <a:ext cx="7504182" cy="523662"/>
      </dsp:txXfrm>
    </dsp:sp>
    <dsp:sp modelId="{AC3F908A-82DE-3146-9789-FB44E7F69A3F}">
      <dsp:nvSpPr>
        <dsp:cNvPr id="0" name=""/>
        <dsp:cNvSpPr/>
      </dsp:nvSpPr>
      <dsp:spPr>
        <a:xfrm>
          <a:off x="0" y="3057004"/>
          <a:ext cx="7560840" cy="86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57" tIns="30480" rIns="170688" bIns="30480" numCol="1" spcCol="1270" anchor="t" anchorCtr="0">
          <a:noAutofit/>
        </a:bodyPr>
        <a:lstStyle/>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快適な室温を保つことで作業の効率化</a:t>
          </a:r>
        </a:p>
        <a:p>
          <a:pPr marL="228600" lvl="1" indent="-228600" algn="l" defTabSz="1066800">
            <a:lnSpc>
              <a:spcPct val="90000"/>
            </a:lnSpc>
            <a:spcBef>
              <a:spcPct val="0"/>
            </a:spcBef>
            <a:spcAft>
              <a:spcPct val="20000"/>
            </a:spcAft>
            <a:buChar char="•"/>
          </a:pPr>
          <a:r>
            <a:rPr kumimoji="1" lang="ja-JP" altLang="en-US" sz="2400" kern="1200">
              <a:solidFill>
                <a:schemeClr val="bg2">
                  <a:lumMod val="10000"/>
                </a:schemeClr>
              </a:solidFill>
              <a:latin typeface="MS Gothic" panose="020B0609070205080204" pitchFamily="49" charset="-128"/>
              <a:ea typeface="MS Gothic" panose="020B0609070205080204" pitchFamily="49" charset="-128"/>
            </a:rPr>
            <a:t>集団の雰囲気をよくする</a:t>
          </a:r>
        </a:p>
      </dsp:txBody>
      <dsp:txXfrm>
        <a:off x="0" y="3057004"/>
        <a:ext cx="7560840" cy="866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3D319-A290-1D43-85A3-C460B8856F98}">
      <dsp:nvSpPr>
        <dsp:cNvPr id="0" name=""/>
        <dsp:cNvSpPr/>
      </dsp:nvSpPr>
      <dsp:spPr>
        <a:xfrm>
          <a:off x="0" y="197304"/>
          <a:ext cx="7866874" cy="136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システムとリモコン本体の同期を取る</a:t>
          </a:r>
        </a:p>
        <a:p>
          <a:pPr marL="285750" lvl="1" indent="-285750" algn="l" defTabSz="1244600">
            <a:lnSpc>
              <a:spcPct val="90000"/>
            </a:lnSpc>
            <a:spcBef>
              <a:spcPct val="0"/>
            </a:spcBef>
            <a:spcAft>
              <a:spcPct val="15000"/>
            </a:spcAft>
            <a:buChar char="•"/>
          </a:pPr>
          <a:r>
            <a:rPr kumimoji="1" lang="ja-JP" altLang="en-US" sz="2800" b="0" kern="1200">
              <a:latin typeface="MS Gothic" panose="020B0609070205080204" pitchFamily="49" charset="-128"/>
              <a:ea typeface="MS Gothic" panose="020B0609070205080204" pitchFamily="49" charset="-128"/>
            </a:rPr>
            <a:t>スマホ版</a:t>
          </a:r>
          <a:r>
            <a:rPr kumimoji="1" lang="ja-JP" altLang="en-US" sz="2800" kern="1200">
              <a:latin typeface="MS Gothic" panose="020B0609070205080204" pitchFamily="49" charset="-128"/>
              <a:ea typeface="MS Gothic" panose="020B0609070205080204" pitchFamily="49" charset="-128"/>
            </a:rPr>
            <a:t>でも</a:t>
          </a:r>
          <a:r>
            <a:rPr kumimoji="1" lang="en-US" altLang="ja-JP" sz="2800" kern="1200" dirty="0">
              <a:latin typeface="MS Gothic" panose="020B0609070205080204" pitchFamily="49" charset="-128"/>
              <a:ea typeface="MS Gothic" panose="020B0609070205080204" pitchFamily="49" charset="-128"/>
            </a:rPr>
            <a:t>bot</a:t>
          </a:r>
          <a:r>
            <a:rPr kumimoji="1" lang="ja-JP" altLang="en-US" sz="2800" kern="1200">
              <a:latin typeface="MS Gothic" panose="020B0609070205080204" pitchFamily="49" charset="-128"/>
              <a:ea typeface="MS Gothic" panose="020B0609070205080204" pitchFamily="49" charset="-128"/>
            </a:rPr>
            <a:t>のアイコンを変更する</a:t>
          </a:r>
        </a:p>
      </dsp:txBody>
      <dsp:txXfrm>
        <a:off x="0" y="197304"/>
        <a:ext cx="7866874" cy="1360800"/>
      </dsp:txXfrm>
    </dsp:sp>
    <dsp:sp modelId="{AA496D66-E952-F545-AB9E-D9D98EF4046A}">
      <dsp:nvSpPr>
        <dsp:cNvPr id="0" name=""/>
        <dsp:cNvSpPr/>
      </dsp:nvSpPr>
      <dsp:spPr>
        <a:xfrm>
          <a:off x="393343" y="40081"/>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066800">
            <a:lnSpc>
              <a:spcPct val="90000"/>
            </a:lnSpc>
            <a:spcBef>
              <a:spcPct val="0"/>
            </a:spcBef>
            <a:spcAft>
              <a:spcPct val="35000"/>
            </a:spcAft>
            <a:buNone/>
          </a:pPr>
          <a:endParaRPr kumimoji="1" lang="ja-JP" altLang="en-US" sz="2400" kern="1200">
            <a:solidFill>
              <a:schemeClr val="tx1">
                <a:lumMod val="85000"/>
                <a:lumOff val="15000"/>
              </a:schemeClr>
            </a:solidFill>
            <a:latin typeface="MS Gothic" panose="020B0609070205080204" pitchFamily="49" charset="-128"/>
            <a:ea typeface="MS Gothic" panose="020B0609070205080204" pitchFamily="49" charset="-128"/>
          </a:endParaRPr>
        </a:p>
      </dsp:txBody>
      <dsp:txXfrm>
        <a:off x="410636" y="57374"/>
        <a:ext cx="5472225" cy="319654"/>
      </dsp:txXfrm>
    </dsp:sp>
    <dsp:sp modelId="{20C6EA94-1786-154D-BA15-11AC6A139B5D}">
      <dsp:nvSpPr>
        <dsp:cNvPr id="0" name=""/>
        <dsp:cNvSpPr/>
      </dsp:nvSpPr>
      <dsp:spPr>
        <a:xfrm>
          <a:off x="0" y="1800024"/>
          <a:ext cx="7866874" cy="1852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0557" tIns="249936" rIns="610557" bIns="199136" numCol="1" spcCol="1270" anchor="t" anchorCtr="0">
          <a:noAutofit/>
        </a:bodyPr>
        <a:lstStyle/>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赤外線を使用しないエアコンに対応</a:t>
          </a:r>
        </a:p>
        <a:p>
          <a:pPr marL="285750" lvl="1" indent="-285750" algn="l" defTabSz="1244600">
            <a:lnSpc>
              <a:spcPct val="90000"/>
            </a:lnSpc>
            <a:spcBef>
              <a:spcPct val="0"/>
            </a:spcBef>
            <a:spcAft>
              <a:spcPct val="15000"/>
            </a:spcAft>
            <a:buChar char="•"/>
          </a:pPr>
          <a:r>
            <a:rPr lang="ja-JP" altLang="en-US" sz="2800" kern="1200">
              <a:latin typeface="MS Gothic" panose="020B0609070205080204" pitchFamily="49" charset="-128"/>
              <a:ea typeface="MS Gothic" panose="020B0609070205080204" pitchFamily="49" charset="-128"/>
            </a:rPr>
            <a:t>エアコン情報の登録、対応</a:t>
          </a:r>
        </a:p>
        <a:p>
          <a:pPr marL="285750" lvl="1" indent="-285750" algn="l" defTabSz="1244600">
            <a:lnSpc>
              <a:spcPct val="90000"/>
            </a:lnSpc>
            <a:spcBef>
              <a:spcPct val="0"/>
            </a:spcBef>
            <a:spcAft>
              <a:spcPct val="15000"/>
            </a:spcAft>
            <a:buChar char="•"/>
          </a:pPr>
          <a:r>
            <a:rPr kumimoji="1" lang="ja-JP" altLang="en-US" sz="2800" kern="1200">
              <a:latin typeface="MS Gothic" panose="020B0609070205080204" pitchFamily="49" charset="-128"/>
              <a:ea typeface="MS Gothic" panose="020B0609070205080204" pitchFamily="49" charset="-128"/>
            </a:rPr>
            <a:t>エアコン温度学習機能</a:t>
          </a:r>
          <a:endParaRPr lang="ja-JP" altLang="en-US" sz="2800" kern="1200">
            <a:latin typeface="MS Gothic" panose="020B0609070205080204" pitchFamily="49" charset="-128"/>
            <a:ea typeface="MS Gothic" panose="020B0609070205080204" pitchFamily="49" charset="-128"/>
          </a:endParaRPr>
        </a:p>
      </dsp:txBody>
      <dsp:txXfrm>
        <a:off x="0" y="1800024"/>
        <a:ext cx="7866874" cy="1852200"/>
      </dsp:txXfrm>
    </dsp:sp>
    <dsp:sp modelId="{4BB57DE9-1260-9141-8923-05513C14BAE9}">
      <dsp:nvSpPr>
        <dsp:cNvPr id="0" name=""/>
        <dsp:cNvSpPr/>
      </dsp:nvSpPr>
      <dsp:spPr>
        <a:xfrm>
          <a:off x="393343" y="1622904"/>
          <a:ext cx="5506811"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144" tIns="0" rIns="208144" bIns="0" numCol="1" spcCol="1270" anchor="ctr" anchorCtr="0">
          <a:noAutofit/>
        </a:bodyPr>
        <a:lstStyle/>
        <a:p>
          <a:pPr marL="0" lvl="0" indent="0" algn="l" defTabSz="1244600">
            <a:lnSpc>
              <a:spcPct val="90000"/>
            </a:lnSpc>
            <a:spcBef>
              <a:spcPct val="0"/>
            </a:spcBef>
            <a:spcAft>
              <a:spcPct val="35000"/>
            </a:spcAft>
            <a:buNone/>
          </a:pPr>
          <a:endParaRPr kumimoji="1" lang="ja-JP" altLang="en-US" sz="2800" kern="1200">
            <a:latin typeface="MS Gothic" panose="020B0609070205080204" pitchFamily="49" charset="-128"/>
            <a:ea typeface="MS Gothic" panose="020B0609070205080204" pitchFamily="49" charset="-128"/>
          </a:endParaRPr>
        </a:p>
      </dsp:txBody>
      <dsp:txXfrm>
        <a:off x="410636" y="1640197"/>
        <a:ext cx="5472225"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25EF4-882A-3F44-AFAF-21C0374273B5}">
      <dsp:nvSpPr>
        <dsp:cNvPr id="0" name=""/>
        <dsp:cNvSpPr/>
      </dsp:nvSpPr>
      <dsp:spPr>
        <a:xfrm>
          <a:off x="0" y="186527"/>
          <a:ext cx="8577953" cy="1625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個人の力量</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に合わせた仕事配分ができた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反省と思考</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を重ねて、解決案を出せた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開発を</a:t>
          </a:r>
          <a:r>
            <a:rPr kumimoji="1" lang="ja-JP" altLang="en-US" sz="2400" b="0" kern="1200">
              <a:solidFill>
                <a:schemeClr val="accent3"/>
              </a:solidFill>
              <a:latin typeface="MS Gothic" panose="020B0609070205080204" pitchFamily="49" charset="-128"/>
              <a:ea typeface="MS Gothic" panose="020B0609070205080204" pitchFamily="49" charset="-128"/>
            </a:rPr>
            <a:t>楽しい雰囲気</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で終えることができた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186527"/>
        <a:ext cx="8577953" cy="1625400"/>
      </dsp:txXfrm>
    </dsp:sp>
    <dsp:sp modelId="{95E6756B-1D5F-CF44-BB08-9F65BF7AE169}">
      <dsp:nvSpPr>
        <dsp:cNvPr id="0" name=""/>
        <dsp:cNvSpPr/>
      </dsp:nvSpPr>
      <dsp:spPr>
        <a:xfrm>
          <a:off x="428897" y="9407"/>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よかった点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26700"/>
        <a:ext cx="5969981" cy="319654"/>
      </dsp:txXfrm>
    </dsp:sp>
    <dsp:sp modelId="{D970E9FA-169C-1E43-A70E-F0CD4AC010A2}">
      <dsp:nvSpPr>
        <dsp:cNvPr id="0" name=""/>
        <dsp:cNvSpPr/>
      </dsp:nvSpPr>
      <dsp:spPr>
        <a:xfrm>
          <a:off x="0" y="2053848"/>
          <a:ext cx="8577953" cy="20412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5744" tIns="249936" rIns="665744" bIns="170688" numCol="1" spcCol="1270" anchor="t" anchorCtr="0">
          <a:noAutofit/>
        </a:bodyPr>
        <a:lstStyle/>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設計から大きな変更があった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accent3"/>
              </a:solidFill>
              <a:latin typeface="MS Gothic" panose="020B0609070205080204" pitchFamily="49" charset="-128"/>
              <a:ea typeface="MS Gothic" panose="020B0609070205080204" pitchFamily="49" charset="-128"/>
            </a:rPr>
            <a:t>設計に力を入れる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新しい技術知識の取得に時間がかかった</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a:p>
          <a:pPr marL="457200" lvl="2" indent="-228600" algn="l" defTabSz="1066800">
            <a:lnSpc>
              <a:spcPct val="90000"/>
            </a:lnSpc>
            <a:spcBef>
              <a:spcPct val="0"/>
            </a:spcBef>
            <a:spcAft>
              <a:spcPct val="15000"/>
            </a:spcAft>
            <a:buChar char="•"/>
          </a:pP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必要な技術を</a:t>
          </a:r>
          <a:r>
            <a:rPr kumimoji="1" lang="ja-JP" altLang="en-US" sz="2400" b="0" kern="1200">
              <a:solidFill>
                <a:schemeClr val="accent3"/>
              </a:solidFill>
              <a:latin typeface="MS Gothic" panose="020B0609070205080204" pitchFamily="49" charset="-128"/>
              <a:ea typeface="MS Gothic" panose="020B0609070205080204" pitchFamily="49" charset="-128"/>
            </a:rPr>
            <a:t>事前にしっかりと調べる</a:t>
          </a:r>
          <a:r>
            <a:rPr kumimoji="1" lang="ja-JP" altLang="en-US" sz="2400" b="0" kern="1200">
              <a:solidFill>
                <a:schemeClr val="bg2">
                  <a:lumMod val="10000"/>
                </a:schemeClr>
              </a:solidFill>
              <a:latin typeface="MS Gothic" panose="020B0609070205080204" pitchFamily="49" charset="-128"/>
              <a:ea typeface="MS Gothic" panose="020B0609070205080204" pitchFamily="49" charset="-128"/>
            </a:rPr>
            <a:t>必要がある</a:t>
          </a:r>
          <a:endParaRPr lang="ja-JP" altLang="en-US" sz="2400" b="0" kern="1200">
            <a:solidFill>
              <a:schemeClr val="bg2">
                <a:lumMod val="10000"/>
              </a:schemeClr>
            </a:solidFill>
            <a:latin typeface="MS Gothic" panose="020B0609070205080204" pitchFamily="49" charset="-128"/>
            <a:ea typeface="MS Gothic" panose="020B0609070205080204" pitchFamily="49" charset="-128"/>
          </a:endParaRPr>
        </a:p>
      </dsp:txBody>
      <dsp:txXfrm>
        <a:off x="0" y="2053848"/>
        <a:ext cx="8577953" cy="2041200"/>
      </dsp:txXfrm>
    </dsp:sp>
    <dsp:sp modelId="{4A5F2E91-2B3E-5C48-AD8B-B657CF2F8656}">
      <dsp:nvSpPr>
        <dsp:cNvPr id="0" name=""/>
        <dsp:cNvSpPr/>
      </dsp:nvSpPr>
      <dsp:spPr>
        <a:xfrm>
          <a:off x="428897" y="1876728"/>
          <a:ext cx="6004567" cy="3542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958" tIns="0" rIns="226958" bIns="0" numCol="1" spcCol="1270" anchor="ctr" anchorCtr="0">
          <a:noAutofit/>
        </a:bodyPr>
        <a:lstStyle/>
        <a:p>
          <a:pPr marL="0" lvl="0" indent="0" algn="l" defTabSz="1244600">
            <a:lnSpc>
              <a:spcPct val="90000"/>
            </a:lnSpc>
            <a:spcBef>
              <a:spcPct val="0"/>
            </a:spcBef>
            <a:spcAft>
              <a:spcPct val="35000"/>
            </a:spcAft>
            <a:buNone/>
          </a:pPr>
          <a:r>
            <a:rPr kumimoji="1" lang="ja-JP" altLang="en-US" sz="2800" b="0" kern="1200">
              <a:solidFill>
                <a:schemeClr val="bg2">
                  <a:lumMod val="10000"/>
                </a:schemeClr>
              </a:solidFill>
              <a:latin typeface="MS Gothic" panose="020B0609070205080204" pitchFamily="49" charset="-128"/>
              <a:ea typeface="MS Gothic" panose="020B0609070205080204" pitchFamily="49" charset="-128"/>
            </a:rPr>
            <a:t>反省点</a:t>
          </a:r>
          <a:endParaRPr lang="ja-JP" altLang="en-US" sz="2800" b="0" kern="1200">
            <a:solidFill>
              <a:schemeClr val="bg2">
                <a:lumMod val="10000"/>
              </a:schemeClr>
            </a:solidFill>
            <a:latin typeface="MS Gothic" panose="020B0609070205080204" pitchFamily="49" charset="-128"/>
            <a:ea typeface="MS Gothic" panose="020B0609070205080204" pitchFamily="49" charset="-128"/>
          </a:endParaRPr>
        </a:p>
      </dsp:txBody>
      <dsp:txXfrm>
        <a:off x="446190" y="1894021"/>
        <a:ext cx="5969981"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2019. 7. 29.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では今から私たち、</a:t>
            </a:r>
            <a:r>
              <a:rPr kumimoji="1" lang="en-US" altLang="ja-JP" dirty="0"/>
              <a:t>SSH48</a:t>
            </a:r>
            <a:r>
              <a:rPr kumimoji="1" lang="ja-JP" altLang="en-US"/>
              <a:t>のプレゼンを始めさせていただきます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5497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では、以上の流れを、技術面から説明していきたいと思います。</a:t>
            </a:r>
            <a:endParaRPr kumimoji="1" lang="en-US" altLang="ja-JP" dirty="0"/>
          </a:p>
          <a:p>
            <a:endParaRPr kumimoji="1" lang="en-US" altLang="ja-JP" dirty="0"/>
          </a:p>
          <a:p>
            <a:endParaRPr kumimoji="1" lang="en-US" altLang="ja-JP" dirty="0"/>
          </a:p>
          <a:p>
            <a:r>
              <a:rPr kumimoji="1" lang="ja-JP" altLang="en-US"/>
              <a:t>このシステムはこれらの技術を使用しました。</a:t>
            </a:r>
            <a:endParaRPr kumimoji="1" lang="en-US" altLang="ja-JP" dirty="0"/>
          </a:p>
          <a:p>
            <a:endParaRPr kumimoji="1" lang="en-US" altLang="ja-JP" dirty="0"/>
          </a:p>
          <a:p>
            <a:r>
              <a:rPr kumimoji="1" lang="ja-JP" altLang="en-US"/>
              <a:t>スラックとのメッセージのやり取りは主に</a:t>
            </a:r>
            <a:r>
              <a:rPr kumimoji="1" lang="en-US" altLang="ja-JP" dirty="0"/>
              <a:t>OUT,IN</a:t>
            </a:r>
          </a:p>
          <a:p>
            <a:endParaRPr kumimoji="1" lang="en-US" altLang="ja-JP" dirty="0"/>
          </a:p>
          <a:p>
            <a:endParaRPr kumimoji="1" lang="en-US" altLang="ja-JP" dirty="0"/>
          </a:p>
          <a:p>
            <a:r>
              <a:rPr kumimoji="1" lang="ja-JP" altLang="en-US"/>
              <a:t>アンケートに利用した</a:t>
            </a:r>
            <a:r>
              <a:rPr kumimoji="1" lang="en-US" altLang="ja-JP" dirty="0"/>
              <a:t>HTML</a:t>
            </a:r>
            <a:r>
              <a:rPr kumimoji="1" lang="ja-JP" altLang="en-US"/>
              <a:t>ファイルは</a:t>
            </a:r>
            <a:r>
              <a:rPr kumimoji="1" lang="en-US" altLang="ja-JP" dirty="0"/>
              <a:t>AWS</a:t>
            </a:r>
            <a:r>
              <a:rPr kumimoji="1" lang="ja-JP" altLang="en-US"/>
              <a:t>の</a:t>
            </a:r>
            <a:r>
              <a:rPr kumimoji="1" lang="en-US" altLang="ja-JP" dirty="0"/>
              <a:t>EC2</a:t>
            </a:r>
            <a:r>
              <a:rPr kumimoji="1" lang="ja-JP" altLang="en-US"/>
              <a:t>に置いてあります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10</a:t>
            </a:fld>
            <a:endParaRPr lang="ko-KR" altLang="en-US"/>
          </a:p>
        </p:txBody>
      </p:sp>
    </p:spTree>
    <p:extLst>
      <p:ext uri="{BB962C8B-B14F-4D97-AF65-F5344CB8AC3E}">
        <p14:creationId xmlns:p14="http://schemas.microsoft.com/office/powerpoint/2010/main" val="206645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r>
              <a:rPr kumimoji="1" lang="en-US" altLang="ja-JP" dirty="0"/>
              <a:t>Slack</a:t>
            </a:r>
            <a:r>
              <a:rPr kumimoji="1" lang="ja-JP" altLang="en-US"/>
              <a:t>のワードに反応</a:t>
            </a:r>
            <a:endParaRPr kumimoji="1" lang="en-US" altLang="ja-JP" dirty="0"/>
          </a:p>
          <a:p>
            <a:r>
              <a:rPr kumimoji="1" lang="en-US" altLang="ja-JP" dirty="0"/>
              <a:t>GAS</a:t>
            </a:r>
            <a:r>
              <a:rPr kumimoji="1" lang="ja-JP" altLang="en-US"/>
              <a:t>を実行</a:t>
            </a:r>
            <a:endParaRPr kumimoji="1" lang="en-US" altLang="ja-JP" dirty="0"/>
          </a:p>
          <a:p>
            <a:r>
              <a:rPr kumimoji="1" lang="ja-JP" altLang="en-US"/>
              <a:t>スラックの個人チャットにアンケート</a:t>
            </a:r>
            <a:r>
              <a:rPr kumimoji="1" lang="en-US" altLang="ja-JP" dirty="0"/>
              <a:t>URL</a:t>
            </a:r>
            <a:r>
              <a:rPr kumimoji="1" lang="ja-JP" altLang="en-US"/>
              <a:t>送信</a:t>
            </a:r>
            <a:endParaRPr kumimoji="1" lang="en-US" altLang="ja-JP" dirty="0"/>
          </a:p>
          <a:p>
            <a:r>
              <a:rPr kumimoji="1" lang="ja-JP" altLang="en-US"/>
              <a:t>ユーザーが回答　　　フォームの回答結果は</a:t>
            </a:r>
            <a:r>
              <a:rPr kumimoji="1" lang="en-US" altLang="ja-JP" dirty="0"/>
              <a:t>GSS</a:t>
            </a:r>
            <a:r>
              <a:rPr kumimoji="1" lang="ja-JP" altLang="en-US"/>
              <a:t>に記録</a:t>
            </a:r>
            <a:endParaRPr kumimoji="1" lang="en-US" altLang="ja-JP" dirty="0"/>
          </a:p>
          <a:p>
            <a:r>
              <a:rPr kumimoji="1" lang="en-US" altLang="ja-JP" dirty="0"/>
              <a:t>2</a:t>
            </a:r>
            <a:r>
              <a:rPr kumimoji="1" lang="ja-JP" altLang="en-US"/>
              <a:t>分後に</a:t>
            </a:r>
            <a:r>
              <a:rPr kumimoji="1" lang="en-US" altLang="ja-JP" dirty="0"/>
              <a:t>GAS</a:t>
            </a:r>
            <a:r>
              <a:rPr kumimoji="1" lang="ja-JP" altLang="en-US"/>
              <a:t>の集計関数が動き、</a:t>
            </a:r>
            <a:r>
              <a:rPr kumimoji="1" lang="en-US" altLang="ja-JP" dirty="0"/>
              <a:t>GSS</a:t>
            </a:r>
            <a:r>
              <a:rPr kumimoji="1" lang="ja-JP" altLang="en-US"/>
              <a:t>の集計を行う</a:t>
            </a:r>
            <a:endParaRPr kumimoji="1" lang="en-US" altLang="ja-JP" dirty="0"/>
          </a:p>
          <a:p>
            <a:r>
              <a:rPr kumimoji="1" lang="ja-JP" altLang="en-US"/>
              <a:t>集計結果により分岐した結果通知メッセージと</a:t>
            </a:r>
            <a:endParaRPr kumimoji="1" lang="en-US" altLang="ja-JP" dirty="0"/>
          </a:p>
          <a:p>
            <a:r>
              <a:rPr kumimoji="1" lang="ja-JP" altLang="en-US"/>
              <a:t>変更機能を呼び出すための信号メッセージをスラックに送信。</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11</a:t>
            </a:fld>
            <a:endParaRPr lang="ko-KR" altLang="en-US"/>
          </a:p>
        </p:txBody>
      </p:sp>
    </p:spTree>
    <p:extLst>
      <p:ext uri="{BB962C8B-B14F-4D97-AF65-F5344CB8AC3E}">
        <p14:creationId xmlns:p14="http://schemas.microsoft.com/office/powerpoint/2010/main" val="260737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先ほど送られた温度変更機能呼び出し用の信号に反応し、</a:t>
            </a:r>
            <a:r>
              <a:rPr kumimoji="1" lang="en-US" altLang="ja-JP" dirty="0"/>
              <a:t>PHP</a:t>
            </a:r>
            <a:r>
              <a:rPr kumimoji="1" lang="ja-JP" altLang="en-US"/>
              <a:t>が動きます</a:t>
            </a:r>
            <a:endParaRPr kumimoji="1" lang="en-US" altLang="ja-JP" dirty="0"/>
          </a:p>
          <a:p>
            <a:endParaRPr kumimoji="1" lang="en-US" altLang="ja-JP" dirty="0"/>
          </a:p>
          <a:p>
            <a:r>
              <a:rPr kumimoji="1" lang="en-US" altLang="ja-JP" dirty="0" err="1"/>
              <a:t>Php</a:t>
            </a:r>
            <a:r>
              <a:rPr kumimoji="1" lang="ja-JP" altLang="en-US"/>
              <a:t>でパイソンファイルの呼び出し</a:t>
            </a:r>
            <a:endParaRPr kumimoji="1" lang="en-US" altLang="ja-JP" dirty="0"/>
          </a:p>
          <a:p>
            <a:r>
              <a:rPr kumimoji="1" lang="ja-JP" altLang="en-US"/>
              <a:t>パイソンから、使用する赤外線情報を飛ばすようにラズパイに指示</a:t>
            </a:r>
            <a:endParaRPr kumimoji="1" lang="en-US" altLang="ja-JP" dirty="0"/>
          </a:p>
          <a:p>
            <a:r>
              <a:rPr kumimoji="1" lang="ja-JP" altLang="en-US"/>
              <a:t>ラズパイのついている</a:t>
            </a:r>
            <a:r>
              <a:rPr kumimoji="1" lang="en-US" altLang="ja-JP" dirty="0"/>
              <a:t>LED(</a:t>
            </a:r>
            <a:r>
              <a:rPr kumimoji="1" lang="ja-JP" altLang="en-US"/>
              <a:t>光が赤外線情報を持つ</a:t>
            </a:r>
            <a:r>
              <a:rPr kumimoji="1" lang="en-US" altLang="ja-JP" dirty="0"/>
              <a:t>)</a:t>
            </a:r>
            <a:r>
              <a:rPr kumimoji="1" lang="ja-JP" altLang="en-US"/>
              <a:t>が指示どうりに点灯、エアコンに赤外線情報が送られる</a:t>
            </a:r>
            <a:endParaRPr kumimoji="1" lang="en-US" altLang="ja-JP" dirty="0"/>
          </a:p>
          <a:p>
            <a:endParaRPr kumimoji="1" lang="en-US" altLang="ja-JP" dirty="0"/>
          </a:p>
          <a:p>
            <a:endParaRPr kumimoji="1" lang="en-US" altLang="ja-JP" dirty="0"/>
          </a:p>
          <a:p>
            <a:endParaRPr kumimoji="1" lang="en-US" altLang="ja-JP" dirty="0"/>
          </a:p>
          <a:p>
            <a:r>
              <a:rPr kumimoji="1" lang="ja-JP" altLang="en-US"/>
              <a:t>以上で使用技術および実装機能の説明を終わります</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97916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GitHub</a:t>
            </a:r>
            <a:r>
              <a:rPr kumimoji="1" lang="ja-JP" altLang="en-US"/>
              <a:t>城に</a:t>
            </a:r>
            <a:endParaRPr kumimoji="1" lang="en-US" altLang="ja-JP" dirty="0"/>
          </a:p>
          <a:p>
            <a:r>
              <a:rPr kumimoji="1" lang="ja-JP" altLang="en-US"/>
              <a:t>成果物を挙げているのでそちらを参考ください</a:t>
            </a:r>
            <a:endParaRPr kumimoji="1" lang="en-US" altLang="ja-JP" dirty="0"/>
          </a:p>
          <a:p>
            <a:endParaRPr kumimoji="1" lang="en-US" altLang="ja-JP" dirty="0"/>
          </a:p>
          <a:p>
            <a:r>
              <a:rPr kumimoji="1" lang="ja-JP" altLang="en-US"/>
              <a:t>レスポンス</a:t>
            </a:r>
            <a:endParaRPr kumimoji="1" lang="en-US" altLang="ja-JP" dirty="0"/>
          </a:p>
          <a:p>
            <a:endParaRPr kumimoji="1" lang="en-US" altLang="ja-JP" dirty="0"/>
          </a:p>
          <a:p>
            <a:r>
              <a:rPr kumimoji="1" lang="ja-JP" altLang="en-US"/>
              <a:t>みんなにアンケトろ</a:t>
            </a:r>
            <a:r>
              <a:rPr kumimoji="1" lang="en-US" altLang="ja-JP" dirty="0"/>
              <a:t>〜〜〜</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2632787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システムから送られる赤外線情報は、システムに保存されている温度をもとに変更されています。そのため、システムからでなく、リモコン本体から温度変更を行ってしまうと、システム上の温度とズレが生じてしまうため、それの改善を行いたい</a:t>
            </a:r>
            <a:endParaRPr kumimoji="1" lang="en-US" altLang="ja-JP" dirty="0"/>
          </a:p>
          <a:p>
            <a:endParaRPr kumimoji="1" lang="en-US" altLang="ja-JP" dirty="0"/>
          </a:p>
          <a:p>
            <a:r>
              <a:rPr kumimoji="1" lang="ja-JP" altLang="en-US"/>
              <a:t>スイッチボットとラズパイを使うなど、</a:t>
            </a:r>
            <a:endParaRPr kumimoji="1" lang="en-US" altLang="ja-JP" dirty="0"/>
          </a:p>
          <a:p>
            <a:r>
              <a:rPr kumimoji="1" lang="ja-JP" altLang="en-US"/>
              <a:t>対応したい</a:t>
            </a:r>
            <a:endParaRPr kumimoji="1" lang="en-US" altLang="ja-JP" dirty="0"/>
          </a:p>
          <a:p>
            <a:r>
              <a:rPr kumimoji="1" lang="ja-JP" altLang="en-US"/>
              <a:t>フィルターの交換時期などを</a:t>
            </a:r>
            <a:r>
              <a:rPr kumimoji="1" lang="en-US" altLang="ja-JP" dirty="0" err="1"/>
              <a:t>Airbo</a:t>
            </a:r>
            <a:r>
              <a:rPr kumimoji="1" lang="ja-JP" altLang="en-US"/>
              <a:t>経由で知ることができ、より使いやすいシステムに</a:t>
            </a:r>
            <a:endParaRPr kumimoji="1" lang="en-US" altLang="ja-JP" dirty="0"/>
          </a:p>
          <a:p>
            <a:r>
              <a:rPr kumimoji="1" lang="ja-JP" altLang="en-US"/>
              <a:t>そして、</a:t>
            </a:r>
            <a:endParaRPr kumimoji="1" lang="en-US" altLang="ja-JP" dirty="0"/>
          </a:p>
          <a:p>
            <a:r>
              <a:rPr kumimoji="1" lang="ja-JP" altLang="en-US"/>
              <a:t>その日の気温と学習した情報から適切とされる温度を教えてくれるようにしたい</a:t>
            </a:r>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3698171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GAS</a:t>
            </a:r>
            <a:r>
              <a:rPr kumimoji="1" lang="ja-JP" altLang="en-US"/>
              <a:t>班とラズパイ班にリーダー</a:t>
            </a:r>
            <a:endParaRPr kumimoji="1" lang="en-US" altLang="ja-JP" dirty="0"/>
          </a:p>
          <a:p>
            <a:endParaRPr kumimoji="1" lang="en-US" altLang="ja-JP" dirty="0"/>
          </a:p>
          <a:p>
            <a:r>
              <a:rPr kumimoji="1" lang="ja-JP" altLang="en-US"/>
              <a:t>設→今まで作ったものが無駄になることがあり、</a:t>
            </a:r>
            <a:endParaRPr kumimoji="1" lang="en-US" altLang="ja-JP" dirty="0"/>
          </a:p>
          <a:p>
            <a:endParaRPr kumimoji="1" lang="en-US" altLang="ja-JP" dirty="0"/>
          </a:p>
          <a:p>
            <a:r>
              <a:rPr kumimoji="1" lang="ja-JP" altLang="en-US"/>
              <a:t>その反省点の一つの要因として</a:t>
            </a:r>
            <a:endParaRPr kumimoji="1" lang="en-US" altLang="ja-JP" dirty="0"/>
          </a:p>
          <a:p>
            <a:r>
              <a:rPr kumimoji="1" lang="ja-JP" altLang="en-US"/>
              <a:t>使用する技術で可能なことと、そう出ないことを知るのに時間がかかったため、</a:t>
            </a:r>
            <a:endParaRPr kumimoji="1" lang="en-US" altLang="ja-JP" dirty="0"/>
          </a:p>
          <a:p>
            <a:endParaRPr kumimoji="1" lang="en-US" altLang="ja-JP" dirty="0"/>
          </a:p>
          <a:p>
            <a:r>
              <a:rPr kumimoji="1" lang="ja-JP" altLang="en-US"/>
              <a:t>これらの点を次の開発でも生かしていきたいと思います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52438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以上で私たちの発表を終わります</a:t>
            </a:r>
            <a:endParaRPr kumimoji="1" lang="en-US" altLang="ja-JP" dirty="0"/>
          </a:p>
          <a:p>
            <a:r>
              <a:rPr kumimoji="1" lang="ja-JP" altLang="en-US"/>
              <a:t>ご静聴ありがとうございました</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1246664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17</a:t>
            </a:fld>
            <a:endParaRPr lang="ko-KR" altLang="en-US"/>
          </a:p>
        </p:txBody>
      </p:sp>
    </p:spTree>
    <p:extLst>
      <p:ext uri="{BB962C8B-B14F-4D97-AF65-F5344CB8AC3E}">
        <p14:creationId xmlns:p14="http://schemas.microsoft.com/office/powerpoint/2010/main" val="724396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一連の流れは</a:t>
            </a:r>
            <a:endParaRPr kumimoji="1" lang="en-US" altLang="ja-JP" dirty="0"/>
          </a:p>
          <a:p>
            <a:endParaRPr kumimoji="1" lang="en-US" altLang="ja-JP" dirty="0"/>
          </a:p>
          <a:p>
            <a:r>
              <a:rPr kumimoji="1" lang="ja-JP" altLang="en-US"/>
              <a:t>まず、特定キーワードをチャンネルに投稿する</a:t>
            </a:r>
            <a:endParaRPr kumimoji="1" lang="en-US" altLang="ja-JP" dirty="0"/>
          </a:p>
          <a:p>
            <a:r>
              <a:rPr kumimoji="1" lang="ja-JP" altLang="en-US"/>
              <a:t>システムから送信されるアンケート</a:t>
            </a:r>
            <a:endParaRPr kumimoji="1" lang="en-US" altLang="ja-JP" dirty="0"/>
          </a:p>
          <a:p>
            <a:r>
              <a:rPr kumimoji="1" lang="en-US" altLang="ja-JP" dirty="0"/>
              <a:t>URL</a:t>
            </a:r>
            <a:r>
              <a:rPr kumimoji="1" lang="ja-JP" altLang="en-US"/>
              <a:t>に回答する</a:t>
            </a:r>
            <a:endParaRPr kumimoji="1" lang="en-US" altLang="ja-JP" dirty="0"/>
          </a:p>
          <a:p>
            <a:r>
              <a:rPr kumimoji="1" lang="ja-JP" altLang="en-US"/>
              <a:t>システムが集計を行う</a:t>
            </a:r>
            <a:endParaRPr kumimoji="1" lang="en-US" altLang="ja-JP" dirty="0"/>
          </a:p>
          <a:p>
            <a:r>
              <a:rPr kumimoji="1" lang="ja-JP" altLang="en-US"/>
              <a:t>集計後、温度変更と変更の通知をする</a:t>
            </a:r>
            <a:endParaRPr kumimoji="1" lang="en-US" altLang="ja-JP" dirty="0"/>
          </a:p>
          <a:p>
            <a:endParaRPr kumimoji="1" lang="en-US" altLang="ja-JP" dirty="0"/>
          </a:p>
          <a:p>
            <a:r>
              <a:rPr kumimoji="1" lang="ja-JP" altLang="en-US"/>
              <a:t>となります。</a:t>
            </a:r>
            <a:endParaRPr kumimoji="1" lang="en-US" altLang="ja-JP" dirty="0"/>
          </a:p>
          <a:p>
            <a:r>
              <a:rPr kumimoji="1" lang="ja-JP" altLang="en-US"/>
              <a:t>この流れを実機デモとして動画にしましたのでご覧ください。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19</a:t>
            </a:fld>
            <a:endParaRPr lang="ko-KR" altLang="en-US"/>
          </a:p>
        </p:txBody>
      </p:sp>
    </p:spTree>
    <p:extLst>
      <p:ext uri="{BB962C8B-B14F-4D97-AF65-F5344CB8AC3E}">
        <p14:creationId xmlns:p14="http://schemas.microsoft.com/office/powerpoint/2010/main" val="166104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20</a:t>
            </a:fld>
            <a:endParaRPr lang="ko-KR" altLang="en-US"/>
          </a:p>
        </p:txBody>
      </p:sp>
    </p:spTree>
    <p:extLst>
      <p:ext uri="{BB962C8B-B14F-4D97-AF65-F5344CB8AC3E}">
        <p14:creationId xmlns:p14="http://schemas.microsoft.com/office/powerpoint/2010/main" val="285697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a:t>
            </a:r>
            <a:r>
              <a:rPr kumimoji="1" lang="en-US" altLang="ja-JP" dirty="0"/>
              <a:t>PM</a:t>
            </a:r>
            <a:r>
              <a:rPr kumimoji="1" lang="ja-JP" altLang="en-US"/>
              <a:t>なかむらけんやの元、木村小島サカイ田中中西のメンバーで開発をしました。</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a:t>
            </a:fld>
            <a:endParaRPr lang="ko-KR" altLang="en-US"/>
          </a:p>
        </p:txBody>
      </p:sp>
    </p:spTree>
    <p:extLst>
      <p:ext uri="{BB962C8B-B14F-4D97-AF65-F5344CB8AC3E}">
        <p14:creationId xmlns:p14="http://schemas.microsoft.com/office/powerpoint/2010/main" val="84410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出てくる言葉をいう</a:t>
            </a:r>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21</a:t>
            </a:fld>
            <a:endParaRPr lang="ko-KR" altLang="en-US"/>
          </a:p>
        </p:txBody>
      </p:sp>
    </p:spTree>
    <p:extLst>
      <p:ext uri="{BB962C8B-B14F-4D97-AF65-F5344CB8AC3E}">
        <p14:creationId xmlns:p14="http://schemas.microsoft.com/office/powerpoint/2010/main" val="165315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本日はこの流れで進めさせていただきます</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3</a:t>
            </a:fld>
            <a:endParaRPr lang="ko-KR" altLang="en-US"/>
          </a:p>
        </p:txBody>
      </p:sp>
    </p:spTree>
    <p:extLst>
      <p:ext uri="{BB962C8B-B14F-4D97-AF65-F5344CB8AC3E}">
        <p14:creationId xmlns:p14="http://schemas.microsoft.com/office/powerpoint/2010/main" val="195787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さて皆さんとつぜんですが、教室の室温に不満を持ったことはないでしょうか？</a:t>
            </a:r>
            <a:r>
              <a:rPr kumimoji="1" lang="en-US" altLang="ja-JP" dirty="0"/>
              <a:t>(</a:t>
            </a:r>
            <a:r>
              <a:rPr kumimoji="1" lang="ja-JP" altLang="en-US"/>
              <a:t>聞く</a:t>
            </a:r>
            <a:r>
              <a:rPr kumimoji="1" lang="en-US" altLang="ja-JP" dirty="0"/>
              <a:t>〜〜〜〜〜〜〜〜〜〜)</a:t>
            </a:r>
          </a:p>
          <a:p>
            <a:endParaRPr kumimoji="1" lang="en-US" altLang="ja-JP" dirty="0"/>
          </a:p>
          <a:p>
            <a:endParaRPr kumimoji="1" lang="en-US" altLang="ja-JP" dirty="0"/>
          </a:p>
          <a:p>
            <a:endParaRPr kumimoji="1" lang="en-US" altLang="ja-JP" dirty="0"/>
          </a:p>
          <a:p>
            <a:r>
              <a:rPr kumimoji="1" lang="ja-JP" altLang="en-US"/>
              <a:t>人によって、服装、筋肉量、体質の違いから、適切な室温が違うため不満に思っている人は少なからず存在すると思います。</a:t>
            </a:r>
            <a:endParaRPr kumimoji="1" lang="en-US" altLang="ja-JP" dirty="0"/>
          </a:p>
          <a:p>
            <a:endParaRPr kumimoji="1" lang="en-US" altLang="ja-JP" dirty="0"/>
          </a:p>
          <a:p>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また、学校以外に会社のオフィス内でも、室温に不満を持っている方が多く、</a:t>
            </a:r>
            <a:endParaRPr kumimoji="1" lang="en-US" altLang="ja-JP" dirty="0"/>
          </a:p>
          <a:p>
            <a:r>
              <a:rPr kumimoji="1" lang="ja-JP" altLang="en-US"/>
              <a:t>次のような調査結果がでています。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29444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三菱が行なった調査では、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オフィスのエアコン温度、こっそり変えたことがある人は</a:t>
            </a:r>
            <a:r>
              <a:rPr lang="en-US" altLang="ja-JP" sz="1200" b="1" i="0" kern="1200" dirty="0">
                <a:solidFill>
                  <a:schemeClr val="tx1"/>
                </a:solidFill>
                <a:effectLst/>
                <a:latin typeface="+mn-lt"/>
                <a:ea typeface="+mn-ea"/>
                <a:cs typeface="+mn-cs"/>
              </a:rPr>
              <a:t>6</a:t>
            </a:r>
            <a:r>
              <a:rPr lang="ja-JP" altLang="en-US" sz="1200" b="1" i="0" kern="1200">
                <a:solidFill>
                  <a:schemeClr val="tx1"/>
                </a:solidFill>
                <a:effectLst/>
                <a:latin typeface="+mn-lt"/>
                <a:ea typeface="+mn-ea"/>
                <a:cs typeface="+mn-cs"/>
              </a:rPr>
              <a:t>割、</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そして、</a:t>
            </a:r>
            <a:endParaRPr lang="en-US" altLang="ja-JP"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変更したはずの温度が元に戻っていたことがある人も</a:t>
            </a:r>
            <a:r>
              <a:rPr lang="en-US" altLang="ja-JP" sz="1200" b="1" i="0" kern="1200" dirty="0">
                <a:solidFill>
                  <a:schemeClr val="tx1"/>
                </a:solidFill>
                <a:effectLst/>
                <a:latin typeface="+mn-lt"/>
                <a:ea typeface="+mn-ea"/>
                <a:cs typeface="+mn-cs"/>
              </a:rPr>
              <a:t>8</a:t>
            </a:r>
            <a:r>
              <a:rPr lang="ja-JP" altLang="en-US" sz="1200" b="1" i="0" kern="1200">
                <a:solidFill>
                  <a:schemeClr val="tx1"/>
                </a:solidFill>
                <a:effectLst/>
                <a:latin typeface="+mn-lt"/>
                <a:ea typeface="+mn-ea"/>
                <a:cs typeface="+mn-cs"/>
              </a:rPr>
              <a:t>割いた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という調査結果</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が出ています。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このようにエアコンの温度を不適切だと思いながら作業している人は多く存在することがわかります。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また、</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教室の室温のせいで体調を崩したり人間関係に亀裂が入ってしまうことがあるかとおもいます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そこで私たちは</a:t>
            </a:r>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5</a:t>
            </a:fld>
            <a:endParaRPr lang="ko-KR" altLang="en-US"/>
          </a:p>
        </p:txBody>
      </p:sp>
    </p:spTree>
    <p:extLst>
      <p:ext uri="{BB962C8B-B14F-4D97-AF65-F5344CB8AC3E}">
        <p14:creationId xmlns:p14="http://schemas.microsoft.com/office/powerpoint/2010/main" val="207257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そこで私たちは、</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民主的エアコン管理システム、</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エアー来んやん！</a:t>
            </a:r>
            <a:endParaRPr kumimoji="1" lang="en-US" altLang="ja-JP" dirty="0"/>
          </a:p>
          <a:p>
            <a:pPr marL="0" marR="0" lvl="0" indent="0" algn="l" defTabSz="914400" rtl="0" eaLnBrk="1" fontAlgn="auto" latinLnBrk="1" hangingPunct="1">
              <a:lnSpc>
                <a:spcPct val="100000"/>
              </a:lnSpc>
              <a:spcBef>
                <a:spcPts val="0"/>
              </a:spcBef>
              <a:spcAft>
                <a:spcPts val="0"/>
              </a:spcAft>
              <a:buClrTx/>
              <a:buSzTx/>
              <a:buFontTx/>
              <a:buNone/>
              <a:tabLst/>
              <a:defRPr/>
            </a:pPr>
            <a:r>
              <a:rPr kumimoji="1" lang="ja-JP" altLang="en-US"/>
              <a:t>を開発しました</a:t>
            </a:r>
            <a:r>
              <a:rPr kumimoji="1" lang="en-US" altLang="ja-JP" dirty="0"/>
              <a:t>(</a:t>
            </a:r>
            <a:r>
              <a:rPr kumimoji="1" lang="ja-JP" altLang="en-US"/>
              <a:t>ドヤ顔</a:t>
            </a:r>
            <a:r>
              <a:rPr kumimoji="1" lang="en-US" altLang="ja-JP" dirty="0"/>
              <a:t>)</a:t>
            </a:r>
          </a:p>
          <a:p>
            <a:endParaRPr kumimoji="1" lang="en-US" altLang="ja-JP" dirty="0"/>
          </a:p>
          <a:p>
            <a:endParaRPr kumimoji="1" lang="en-US" altLang="ja-JP" dirty="0"/>
          </a:p>
          <a:p>
            <a:endParaRPr kumimoji="1" lang="en-US" altLang="ja-JP" dirty="0"/>
          </a:p>
          <a:p>
            <a:r>
              <a:rPr kumimoji="1" lang="ja-JP" altLang="en-US"/>
              <a:t>いえええい</a:t>
            </a:r>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6</a:t>
            </a:fld>
            <a:endParaRPr lang="ko-KR" altLang="en-US"/>
          </a:p>
        </p:txBody>
      </p:sp>
    </p:spTree>
    <p:extLst>
      <p:ext uri="{BB962C8B-B14F-4D97-AF65-F5344CB8AC3E}">
        <p14:creationId xmlns:p14="http://schemas.microsoft.com/office/powerpoint/2010/main" val="256463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このシステムは、</a:t>
            </a:r>
            <a:endParaRPr kumimoji="1" lang="en-US" altLang="ja-JP" dirty="0"/>
          </a:p>
          <a:p>
            <a:r>
              <a:rPr kumimoji="1" lang="ja-JP" altLang="en-US"/>
              <a:t>エアコンの温度管理を手元のデバイスから</a:t>
            </a:r>
            <a:endParaRPr kumimoji="1" lang="en-US" altLang="ja-JP" dirty="0"/>
          </a:p>
          <a:p>
            <a:r>
              <a:rPr kumimoji="1" lang="ja-JP" altLang="en-US"/>
              <a:t>投票という形で行うことができるようになるシステムです。</a:t>
            </a:r>
            <a:endParaRPr kumimoji="1" lang="en-US" altLang="ja-JP" dirty="0"/>
          </a:p>
          <a:p>
            <a:endParaRPr kumimoji="1" lang="en-US" altLang="ja-JP" dirty="0"/>
          </a:p>
          <a:p>
            <a:r>
              <a:rPr kumimoji="1" lang="ja-JP" altLang="en-US"/>
              <a:t>室温に不満を持っている人がいると、温度変更の投票を行い、</a:t>
            </a:r>
            <a:endParaRPr kumimoji="1" lang="en-US" altLang="ja-JP" dirty="0"/>
          </a:p>
          <a:p>
            <a:r>
              <a:rPr kumimoji="1" lang="ja-JP" altLang="en-US"/>
              <a:t>多数決で多かった、エアコン操作が行われます。</a:t>
            </a:r>
            <a:endParaRPr kumimoji="1" lang="en-US" altLang="ja-JP" dirty="0"/>
          </a:p>
          <a:p>
            <a:r>
              <a:rPr kumimoji="1" lang="ja-JP" altLang="en-US"/>
              <a:t>その際に、厳正な投票になるように、なりすまし投票や複数投票を防ぐ機能もつけました。</a:t>
            </a:r>
            <a:endParaRPr kumimoji="1" lang="en-US" altLang="ja-JP" dirty="0"/>
          </a:p>
          <a:p>
            <a:endParaRPr kumimoji="1" lang="en-US" altLang="ja-JP" dirty="0"/>
          </a:p>
          <a:p>
            <a:r>
              <a:rPr kumimoji="1" lang="ja-JP" altLang="en-US"/>
              <a:t>その日の天気、気温を通知してくれるため、温度変更の参考になるかと思います。</a:t>
            </a:r>
            <a:endParaRPr kumimoji="1" lang="en-US" altLang="ja-JP" dirty="0"/>
          </a:p>
          <a:p>
            <a:endParaRPr kumimoji="1" lang="en-US" altLang="ja-JP" dirty="0"/>
          </a:p>
          <a:p>
            <a:endParaRPr kumimoji="1" lang="en-US" altLang="ja-JP" dirty="0"/>
          </a:p>
          <a:p>
            <a:r>
              <a:rPr kumimoji="1" lang="en-US" altLang="ja-JP" dirty="0"/>
              <a:t>Slack</a:t>
            </a:r>
            <a:r>
              <a:rPr kumimoji="1" lang="ja-JP" altLang="en-US"/>
              <a:t>上でエアコン管理ボット</a:t>
            </a:r>
            <a:r>
              <a:rPr kumimoji="1" lang="en-US" altLang="ja-JP" dirty="0" err="1"/>
              <a:t>Airbo</a:t>
            </a:r>
            <a:r>
              <a:rPr kumimoji="1" lang="ja-JP" altLang="en-US"/>
              <a:t>が投票準備からエアコン操作までをおこなってくれるため、</a:t>
            </a:r>
            <a:endParaRPr kumimoji="1" lang="en-US" altLang="ja-JP" dirty="0"/>
          </a:p>
          <a:p>
            <a:r>
              <a:rPr kumimoji="1" lang="ja-JP" altLang="en-US"/>
              <a:t>オフィス内、教室内の</a:t>
            </a:r>
            <a:endParaRPr kumimoji="1" lang="en-US" altLang="ja-JP" dirty="0"/>
          </a:p>
          <a:p>
            <a:r>
              <a:rPr kumimoji="1" lang="ja-JP" altLang="en-US"/>
              <a:t>エアコンの温度を変えたいとき、誰でも簡単に意思表明することができます。</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7</a:t>
            </a:fld>
            <a:endParaRPr lang="ko-KR" altLang="en-US"/>
          </a:p>
        </p:txBody>
      </p:sp>
    </p:spTree>
    <p:extLst>
      <p:ext uri="{BB962C8B-B14F-4D97-AF65-F5344CB8AC3E}">
        <p14:creationId xmlns:p14="http://schemas.microsoft.com/office/powerpoint/2010/main" val="364605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以上がシステムの概要になります。</a:t>
            </a:r>
            <a:endParaRPr kumimoji="1" lang="en-US" altLang="ja-JP" dirty="0"/>
          </a:p>
          <a:p>
            <a:r>
              <a:rPr kumimoji="1" lang="ja-JP" altLang="en-US"/>
              <a:t>まとめると、</a:t>
            </a:r>
            <a:endParaRPr kumimoji="1" lang="en-US" altLang="ja-JP" dirty="0"/>
          </a:p>
          <a:p>
            <a:endParaRPr kumimoji="1" lang="en-US" altLang="ja-JP" dirty="0"/>
          </a:p>
          <a:p>
            <a:r>
              <a:rPr kumimoji="1" lang="ja-JP" altLang="en-US"/>
              <a:t>上のをいう</a:t>
            </a:r>
            <a:endParaRPr kumimoji="1" lang="en-US" altLang="ja-JP" dirty="0"/>
          </a:p>
          <a:p>
            <a:endParaRPr kumimoji="1" lang="en-US" altLang="ja-JP" dirty="0"/>
          </a:p>
          <a:p>
            <a:endParaRPr kumimoji="1" lang="en-US" altLang="ja-JP" dirty="0"/>
          </a:p>
          <a:p>
            <a:endParaRPr kumimoji="1" lang="en-US" altLang="ja-JP" dirty="0"/>
          </a:p>
          <a:p>
            <a:r>
              <a:rPr kumimoji="1" lang="ja-JP" altLang="en-US"/>
              <a:t>ペルソナ</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8</a:t>
            </a:fld>
            <a:endParaRPr lang="ko-KR" altLang="en-US"/>
          </a:p>
        </p:txBody>
      </p:sp>
    </p:spTree>
    <p:extLst>
      <p:ext uri="{BB962C8B-B14F-4D97-AF65-F5344CB8AC3E}">
        <p14:creationId xmlns:p14="http://schemas.microsoft.com/office/powerpoint/2010/main" val="138452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では、今から</a:t>
            </a:r>
            <a:endParaRPr kumimoji="1" lang="en-US" altLang="ja-JP" dirty="0"/>
          </a:p>
          <a:p>
            <a:r>
              <a:rPr kumimoji="1" lang="ja-JP" altLang="en-US"/>
              <a:t>授業中、教室が暑いと感じた</a:t>
            </a:r>
            <a:endParaRPr kumimoji="1" lang="en-US" altLang="ja-JP" dirty="0"/>
          </a:p>
          <a:p>
            <a:r>
              <a:rPr kumimoji="1" lang="ja-JP" altLang="en-US"/>
              <a:t>内気な中村さんが、エアーこんやん！を使う様子を動画にまとめたのでご覧ください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80D9ED4F-90B4-4BD8-A817-6A0A9D03637F}" type="slidenum">
              <a:rPr lang="ko-KR" altLang="en-US" smtClean="0"/>
              <a:t>9</a:t>
            </a:fld>
            <a:endParaRPr lang="ko-KR" altLang="en-US"/>
          </a:p>
        </p:txBody>
      </p:sp>
    </p:spTree>
    <p:extLst>
      <p:ext uri="{BB962C8B-B14F-4D97-AF65-F5344CB8AC3E}">
        <p14:creationId xmlns:p14="http://schemas.microsoft.com/office/powerpoint/2010/main" val="32976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7081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02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9890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2101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82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1835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50069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29613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803438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249516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1530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38282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36208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66050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487291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461857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502486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1774277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9312FC-BC2D-7B43-BFB3-438BE3DF6729}" type="datetimeFigureOut">
              <a:rPr kumimoji="1" lang="ja-JP" altLang="en-US" smtClean="0"/>
              <a:t>2019/7/29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0E6F46-5FEF-544A-9219-059DFFA086C7}" type="slidenum">
              <a:rPr kumimoji="1" lang="ja-JP" altLang="en-US" smtClean="0"/>
              <a:t>‹#›</a:t>
            </a:fld>
            <a:endParaRPr kumimoji="1" lang="ja-JP" altLang="en-US"/>
          </a:p>
        </p:txBody>
      </p:sp>
    </p:spTree>
    <p:extLst>
      <p:ext uri="{BB962C8B-B14F-4D97-AF65-F5344CB8AC3E}">
        <p14:creationId xmlns:p14="http://schemas.microsoft.com/office/powerpoint/2010/main" val="220235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236678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52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14481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145929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85636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6829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2477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 id="2147483676" r:id="rId17"/>
    <p:sldLayoutId id="2147483689" r:id="rId18"/>
    <p:sldLayoutId id="2147483690" r:id="rId19"/>
    <p:sldLayoutId id="2147483691"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3" r:id="rId2"/>
    <p:sldLayoutId id="2147483674" r:id="rId3"/>
    <p:sldLayoutId id="2147483675" r:id="rId4"/>
    <p:sldLayoutId id="2147483731" r:id="rId5"/>
    <p:sldLayoutId id="2147483650" r:id="rId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7/29/19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7472858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380" y="2991419"/>
            <a:ext cx="3816424" cy="1080121"/>
          </a:xfrm>
        </p:spPr>
        <p:txBody>
          <a:bodyPr>
            <a:normAutofit lnSpcReduction="10000"/>
          </a:bodyPr>
          <a:lstStyle/>
          <a:p>
            <a:pPr>
              <a:lnSpc>
                <a:spcPct val="100000"/>
              </a:lnSpc>
            </a:pPr>
            <a:r>
              <a:rPr lang="en-US" altLang="ko-KR" sz="6600" dirty="0">
                <a:solidFill>
                  <a:schemeClr val="bg2">
                    <a:lumMod val="10000"/>
                  </a:schemeClr>
                </a:solidFill>
                <a:ea typeface="맑은 고딕" pitchFamily="50" charset="-127"/>
              </a:rPr>
              <a:t>SSH48</a:t>
            </a:r>
            <a:endParaRPr lang="en-US" altLang="ko-KR" sz="6600" dirty="0">
              <a:solidFill>
                <a:schemeClr val="bg2">
                  <a:lumMod val="10000"/>
                </a:schemeClr>
              </a:solidFill>
            </a:endParaRPr>
          </a:p>
        </p:txBody>
      </p:sp>
      <p:sp>
        <p:nvSpPr>
          <p:cNvPr id="4" name="Text Placeholder 3"/>
          <p:cNvSpPr>
            <a:spLocks noGrp="1"/>
          </p:cNvSpPr>
          <p:nvPr>
            <p:ph type="body" sz="quarter" idx="11"/>
          </p:nvPr>
        </p:nvSpPr>
        <p:spPr/>
        <p:txBody>
          <a:bodyPr/>
          <a:lstStyle/>
          <a:p>
            <a:pPr>
              <a:spcBef>
                <a:spcPts val="0"/>
              </a:spcBef>
              <a:defRPr/>
            </a:pPr>
            <a:r>
              <a:rPr lang="ja-JP" altLang="en-US" b="1">
                <a:solidFill>
                  <a:schemeClr val="bg2">
                    <a:lumMod val="10000"/>
                  </a:schemeClr>
                </a:solidFill>
                <a:latin typeface="Hiragino Sans W4" panose="020B0400000000000000" pitchFamily="34" charset="-128"/>
                <a:ea typeface="Hiragino Sans W4" panose="020B0400000000000000" pitchFamily="34" charset="-128"/>
              </a:rPr>
              <a:t>エアコン管理システム　エアー来んやん！</a:t>
            </a:r>
            <a:endParaRPr lang="en-US" altLang="ja-JP" b="1"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3CCEC9D-EB88-FE4C-A372-4C877D16E39D}"/>
              </a:ext>
            </a:extLst>
          </p:cNvPr>
          <p:cNvSpPr/>
          <p:nvPr/>
        </p:nvSpPr>
        <p:spPr>
          <a:xfrm>
            <a:off x="3380015" y="818084"/>
            <a:ext cx="329905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3D0BAB4-3F22-8842-A364-B62CA4316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 y="1674728"/>
            <a:ext cx="710340" cy="1194663"/>
          </a:xfrm>
          <a:prstGeom prst="rect">
            <a:avLst/>
          </a:prstGeom>
        </p:spPr>
      </p:pic>
      <p:pic>
        <p:nvPicPr>
          <p:cNvPr id="6" name="図 5">
            <a:extLst>
              <a:ext uri="{FF2B5EF4-FFF2-40B4-BE49-F238E27FC236}">
                <a16:creationId xmlns:a16="http://schemas.microsoft.com/office/drawing/2014/main" id="{CE9A5E93-3F9B-424F-94E8-DD90168CD472}"/>
              </a:ext>
            </a:extLst>
          </p:cNvPr>
          <p:cNvPicPr>
            <a:picLocks noChangeAspect="1"/>
          </p:cNvPicPr>
          <p:nvPr/>
        </p:nvPicPr>
        <p:blipFill rotWithShape="1">
          <a:blip r:embed="rId4">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3550239" y="1021705"/>
            <a:ext cx="719505" cy="809443"/>
          </a:xfrm>
          <a:prstGeom prst="rect">
            <a:avLst/>
          </a:prstGeom>
        </p:spPr>
      </p:pic>
      <p:pic>
        <p:nvPicPr>
          <p:cNvPr id="7" name="図 6">
            <a:extLst>
              <a:ext uri="{FF2B5EF4-FFF2-40B4-BE49-F238E27FC236}">
                <a16:creationId xmlns:a16="http://schemas.microsoft.com/office/drawing/2014/main" id="{151823EF-C3E2-834A-A4F6-3E9F2EB8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94" y="1082730"/>
            <a:ext cx="501002" cy="656653"/>
          </a:xfrm>
          <a:prstGeom prst="rect">
            <a:avLst/>
          </a:prstGeom>
        </p:spPr>
      </p:pic>
      <p:sp>
        <p:nvSpPr>
          <p:cNvPr id="8" name="テキスト ボックス 7">
            <a:extLst>
              <a:ext uri="{FF2B5EF4-FFF2-40B4-BE49-F238E27FC236}">
                <a16:creationId xmlns:a16="http://schemas.microsoft.com/office/drawing/2014/main" id="{9BDA2118-CAEB-504B-A5DE-4975D430BB4B}"/>
              </a:ext>
            </a:extLst>
          </p:cNvPr>
          <p:cNvSpPr txBox="1"/>
          <p:nvPr/>
        </p:nvSpPr>
        <p:spPr>
          <a:xfrm>
            <a:off x="4150063" y="1107754"/>
            <a:ext cx="620683" cy="577081"/>
          </a:xfrm>
          <a:prstGeom prst="rect">
            <a:avLst/>
          </a:prstGeom>
          <a:noFill/>
        </p:spPr>
        <p:txBody>
          <a:bodyPr wrap="none" rtlCol="0">
            <a:spAutoFit/>
          </a:bodyPr>
          <a:lstStyle/>
          <a:p>
            <a:r>
              <a:rPr kumimoji="1" lang="en-US" altLang="ja-JP" sz="1050" dirty="0"/>
              <a:t>Google</a:t>
            </a:r>
          </a:p>
          <a:p>
            <a:r>
              <a:rPr kumimoji="1" lang="en-US" altLang="ja-JP" sz="1050" dirty="0"/>
              <a:t>Apps</a:t>
            </a:r>
          </a:p>
          <a:p>
            <a:r>
              <a:rPr kumimoji="1" lang="en-US" altLang="ja-JP" sz="1050" dirty="0"/>
              <a:t>Script</a:t>
            </a:r>
            <a:endParaRPr kumimoji="1" lang="ja-JP" altLang="en-US" sz="1050"/>
          </a:p>
        </p:txBody>
      </p:sp>
      <p:sp>
        <p:nvSpPr>
          <p:cNvPr id="9" name="テキスト ボックス 8">
            <a:extLst>
              <a:ext uri="{FF2B5EF4-FFF2-40B4-BE49-F238E27FC236}">
                <a16:creationId xmlns:a16="http://schemas.microsoft.com/office/drawing/2014/main" id="{DC1D9C56-0EDD-584B-865E-8E0B6DB9F71C}"/>
              </a:ext>
            </a:extLst>
          </p:cNvPr>
          <p:cNvSpPr txBox="1"/>
          <p:nvPr/>
        </p:nvSpPr>
        <p:spPr>
          <a:xfrm>
            <a:off x="5865419" y="1124918"/>
            <a:ext cx="620683" cy="577081"/>
          </a:xfrm>
          <a:prstGeom prst="rect">
            <a:avLst/>
          </a:prstGeom>
          <a:noFill/>
        </p:spPr>
        <p:txBody>
          <a:bodyPr wrap="none" rtlCol="0">
            <a:spAutoFit/>
          </a:bodyPr>
          <a:lstStyle/>
          <a:p>
            <a:r>
              <a:rPr kumimoji="1" lang="en-US" altLang="ja-JP" sz="1050" dirty="0"/>
              <a:t>Google</a:t>
            </a:r>
          </a:p>
          <a:p>
            <a:r>
              <a:rPr kumimoji="1" lang="en-US" altLang="ja-JP" sz="1050" dirty="0"/>
              <a:t>Spread</a:t>
            </a:r>
          </a:p>
          <a:p>
            <a:r>
              <a:rPr kumimoji="1" lang="en-US" altLang="ja-JP" sz="1050" dirty="0"/>
              <a:t>Sheets</a:t>
            </a:r>
          </a:p>
        </p:txBody>
      </p:sp>
      <p:sp>
        <p:nvSpPr>
          <p:cNvPr id="10" name="正方形/長方形 9">
            <a:extLst>
              <a:ext uri="{FF2B5EF4-FFF2-40B4-BE49-F238E27FC236}">
                <a16:creationId xmlns:a16="http://schemas.microsoft.com/office/drawing/2014/main" id="{9C9F8C1E-8507-F347-9F3F-474882582BA7}"/>
              </a:ext>
            </a:extLst>
          </p:cNvPr>
          <p:cNvSpPr/>
          <p:nvPr/>
        </p:nvSpPr>
        <p:spPr>
          <a:xfrm>
            <a:off x="3366698" y="2155919"/>
            <a:ext cx="1878341" cy="11564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E0600F73-69B7-1348-A027-5FBCE13C5E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6505" y="2236866"/>
            <a:ext cx="1126972" cy="1126972"/>
          </a:xfrm>
          <a:prstGeom prst="rect">
            <a:avLst/>
          </a:prstGeom>
        </p:spPr>
      </p:pic>
      <p:sp>
        <p:nvSpPr>
          <p:cNvPr id="12" name="テキスト ボックス 11">
            <a:extLst>
              <a:ext uri="{FF2B5EF4-FFF2-40B4-BE49-F238E27FC236}">
                <a16:creationId xmlns:a16="http://schemas.microsoft.com/office/drawing/2014/main" id="{E90323BB-E9D6-3042-8FAC-B451DCAE317B}"/>
              </a:ext>
            </a:extLst>
          </p:cNvPr>
          <p:cNvSpPr txBox="1"/>
          <p:nvPr/>
        </p:nvSpPr>
        <p:spPr>
          <a:xfrm>
            <a:off x="4287038" y="2605426"/>
            <a:ext cx="808235" cy="415498"/>
          </a:xfrm>
          <a:prstGeom prst="rect">
            <a:avLst/>
          </a:prstGeom>
          <a:noFill/>
        </p:spPr>
        <p:txBody>
          <a:bodyPr wrap="none" rtlCol="0">
            <a:spAutoFit/>
          </a:bodyPr>
          <a:lstStyle/>
          <a:p>
            <a:r>
              <a:rPr kumimoji="1" lang="en-US" altLang="ja-JP" sz="1050" dirty="0"/>
              <a:t>Raspberry</a:t>
            </a:r>
          </a:p>
          <a:p>
            <a:r>
              <a:rPr kumimoji="1" lang="en-US" altLang="ja-JP" sz="1050" dirty="0"/>
              <a:t>Pi</a:t>
            </a:r>
            <a:endParaRPr kumimoji="1" lang="ja-JP" altLang="en-US" sz="1050"/>
          </a:p>
        </p:txBody>
      </p:sp>
      <p:sp>
        <p:nvSpPr>
          <p:cNvPr id="13" name="左右矢印 12">
            <a:extLst>
              <a:ext uri="{FF2B5EF4-FFF2-40B4-BE49-F238E27FC236}">
                <a16:creationId xmlns:a16="http://schemas.microsoft.com/office/drawing/2014/main" id="{11E1C029-051C-BB49-A65B-9964ADF4BB2A}"/>
              </a:ext>
            </a:extLst>
          </p:cNvPr>
          <p:cNvSpPr/>
          <p:nvPr/>
        </p:nvSpPr>
        <p:spPr>
          <a:xfrm>
            <a:off x="4757633" y="1252933"/>
            <a:ext cx="477848" cy="33731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26B2597-0560-604A-95EB-318C658ECBCC}"/>
              </a:ext>
            </a:extLst>
          </p:cNvPr>
          <p:cNvSpPr/>
          <p:nvPr/>
        </p:nvSpPr>
        <p:spPr>
          <a:xfrm>
            <a:off x="3509748" y="673676"/>
            <a:ext cx="1585524"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投票機能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5" name="正方形/長方形 14">
            <a:extLst>
              <a:ext uri="{FF2B5EF4-FFF2-40B4-BE49-F238E27FC236}">
                <a16:creationId xmlns:a16="http://schemas.microsoft.com/office/drawing/2014/main" id="{9C3DB24A-A0F3-C344-9389-DF22FD318FA1}"/>
              </a:ext>
            </a:extLst>
          </p:cNvPr>
          <p:cNvSpPr/>
          <p:nvPr/>
        </p:nvSpPr>
        <p:spPr>
          <a:xfrm>
            <a:off x="3509747" y="2030482"/>
            <a:ext cx="1585525"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温度変更機能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16" name="正方形/長方形 15">
            <a:extLst>
              <a:ext uri="{FF2B5EF4-FFF2-40B4-BE49-F238E27FC236}">
                <a16:creationId xmlns:a16="http://schemas.microsoft.com/office/drawing/2014/main" id="{222B664B-73F3-864A-A46C-3EE2757915B4}"/>
              </a:ext>
            </a:extLst>
          </p:cNvPr>
          <p:cNvSpPr/>
          <p:nvPr/>
        </p:nvSpPr>
        <p:spPr>
          <a:xfrm>
            <a:off x="3371254" y="3536392"/>
            <a:ext cx="4014906" cy="14836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E0B58004-E736-F546-90BD-151F5C506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7475" y="4010220"/>
            <a:ext cx="831012" cy="712295"/>
          </a:xfrm>
          <a:prstGeom prst="rect">
            <a:avLst/>
          </a:prstGeom>
        </p:spPr>
      </p:pic>
      <p:sp>
        <p:nvSpPr>
          <p:cNvPr id="18" name="テキスト ボックス 17">
            <a:extLst>
              <a:ext uri="{FF2B5EF4-FFF2-40B4-BE49-F238E27FC236}">
                <a16:creationId xmlns:a16="http://schemas.microsoft.com/office/drawing/2014/main" id="{CE82E5E9-EB1D-3548-9F46-4814D3586E12}"/>
              </a:ext>
            </a:extLst>
          </p:cNvPr>
          <p:cNvSpPr txBox="1"/>
          <p:nvPr/>
        </p:nvSpPr>
        <p:spPr>
          <a:xfrm>
            <a:off x="4369277" y="4170917"/>
            <a:ext cx="673582" cy="415498"/>
          </a:xfrm>
          <a:prstGeom prst="rect">
            <a:avLst/>
          </a:prstGeom>
          <a:noFill/>
        </p:spPr>
        <p:txBody>
          <a:bodyPr wrap="none" rtlCol="0">
            <a:spAutoFit/>
          </a:bodyPr>
          <a:lstStyle/>
          <a:p>
            <a:r>
              <a:rPr kumimoji="1" lang="en-US" altLang="ja-JP" sz="1050" dirty="0"/>
              <a:t>AWS</a:t>
            </a:r>
          </a:p>
          <a:p>
            <a:r>
              <a:rPr kumimoji="1" lang="en-US" altLang="ja-JP" sz="1050" dirty="0"/>
              <a:t>Lambda</a:t>
            </a:r>
            <a:endParaRPr kumimoji="1" lang="ja-JP" altLang="en-US" sz="1050"/>
          </a:p>
        </p:txBody>
      </p:sp>
      <p:sp>
        <p:nvSpPr>
          <p:cNvPr id="19" name="テキスト ボックス 18">
            <a:extLst>
              <a:ext uri="{FF2B5EF4-FFF2-40B4-BE49-F238E27FC236}">
                <a16:creationId xmlns:a16="http://schemas.microsoft.com/office/drawing/2014/main" id="{6D326AD9-A8D0-0642-A431-5BC8A894529C}"/>
              </a:ext>
            </a:extLst>
          </p:cNvPr>
          <p:cNvSpPr txBox="1"/>
          <p:nvPr/>
        </p:nvSpPr>
        <p:spPr>
          <a:xfrm>
            <a:off x="6197708" y="4064667"/>
            <a:ext cx="920445" cy="577081"/>
          </a:xfrm>
          <a:prstGeom prst="rect">
            <a:avLst/>
          </a:prstGeom>
          <a:noFill/>
        </p:spPr>
        <p:txBody>
          <a:bodyPr wrap="none" rtlCol="0">
            <a:spAutoFit/>
          </a:bodyPr>
          <a:lstStyle/>
          <a:p>
            <a:r>
              <a:rPr kumimoji="1" lang="en-US" altLang="ja-JP" sz="1050" dirty="0"/>
              <a:t>Amazon</a:t>
            </a:r>
          </a:p>
          <a:p>
            <a:r>
              <a:rPr kumimoji="1" lang="en-US" altLang="ja-JP" sz="1050" dirty="0"/>
              <a:t>CloudWatch</a:t>
            </a:r>
          </a:p>
          <a:p>
            <a:r>
              <a:rPr kumimoji="1" lang="en-US" altLang="ja-JP" sz="1050" dirty="0"/>
              <a:t>Events</a:t>
            </a:r>
          </a:p>
        </p:txBody>
      </p:sp>
      <p:sp>
        <p:nvSpPr>
          <p:cNvPr id="20" name="正方形/長方形 19">
            <a:extLst>
              <a:ext uri="{FF2B5EF4-FFF2-40B4-BE49-F238E27FC236}">
                <a16:creationId xmlns:a16="http://schemas.microsoft.com/office/drawing/2014/main" id="{A5364B69-5A50-FC46-A519-14A5714784FA}"/>
              </a:ext>
            </a:extLst>
          </p:cNvPr>
          <p:cNvSpPr/>
          <p:nvPr/>
        </p:nvSpPr>
        <p:spPr>
          <a:xfrm>
            <a:off x="3500986" y="3363838"/>
            <a:ext cx="2025951" cy="3158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600">
                <a:latin typeface="Hiragino Sans W4" panose="020B0400000000000000" pitchFamily="34" charset="-128"/>
                <a:ea typeface="Hiragino Sans W4" panose="020B0400000000000000" pitchFamily="34" charset="-128"/>
              </a:rPr>
              <a:t>気象情報通知機能</a:t>
            </a:r>
            <a:endParaRPr kumimoji="1" lang="en-US" altLang="ja-JP" sz="1600" dirty="0">
              <a:latin typeface="Hiragino Sans W4" panose="020B0400000000000000" pitchFamily="34" charset="-128"/>
              <a:ea typeface="Hiragino Sans W4" panose="020B0400000000000000" pitchFamily="34" charset="-128"/>
            </a:endParaRPr>
          </a:p>
        </p:txBody>
      </p:sp>
      <p:sp>
        <p:nvSpPr>
          <p:cNvPr id="21" name="右矢印 20">
            <a:extLst>
              <a:ext uri="{FF2B5EF4-FFF2-40B4-BE49-F238E27FC236}">
                <a16:creationId xmlns:a16="http://schemas.microsoft.com/office/drawing/2014/main" id="{E6CFB67E-7756-0D49-8D75-21700CA97918}"/>
              </a:ext>
            </a:extLst>
          </p:cNvPr>
          <p:cNvSpPr/>
          <p:nvPr/>
        </p:nvSpPr>
        <p:spPr>
          <a:xfrm>
            <a:off x="2235822" y="888296"/>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FB24800-CC71-A84E-957F-0238914EFC36}"/>
              </a:ext>
            </a:extLst>
          </p:cNvPr>
          <p:cNvSpPr/>
          <p:nvPr/>
        </p:nvSpPr>
        <p:spPr>
          <a:xfrm rot="2934480" flipH="1">
            <a:off x="2127808" y="3651870"/>
            <a:ext cx="966894"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88DC2F3-504D-8240-BD04-43C46CC2735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393505" y="1222350"/>
            <a:ext cx="435499" cy="408151"/>
          </a:xfrm>
          <a:prstGeom prst="rect">
            <a:avLst/>
          </a:prstGeom>
        </p:spPr>
      </p:pic>
      <p:pic>
        <p:nvPicPr>
          <p:cNvPr id="24" name="図 23">
            <a:extLst>
              <a:ext uri="{FF2B5EF4-FFF2-40B4-BE49-F238E27FC236}">
                <a16:creationId xmlns:a16="http://schemas.microsoft.com/office/drawing/2014/main" id="{96C20406-0153-2343-B8E8-C2BDD29955D6}"/>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rot="2621557">
            <a:off x="2461082" y="3980474"/>
            <a:ext cx="435499" cy="408151"/>
          </a:xfrm>
          <a:prstGeom prst="rect">
            <a:avLst/>
          </a:prstGeom>
        </p:spPr>
      </p:pic>
      <p:sp>
        <p:nvSpPr>
          <p:cNvPr id="25" name="テキスト ボックス 24">
            <a:extLst>
              <a:ext uri="{FF2B5EF4-FFF2-40B4-BE49-F238E27FC236}">
                <a16:creationId xmlns:a16="http://schemas.microsoft.com/office/drawing/2014/main" id="{9B30F236-079F-EE40-BC4A-7C41AB988049}"/>
              </a:ext>
            </a:extLst>
          </p:cNvPr>
          <p:cNvSpPr txBox="1"/>
          <p:nvPr/>
        </p:nvSpPr>
        <p:spPr>
          <a:xfrm>
            <a:off x="2002707" y="1675385"/>
            <a:ext cx="830876" cy="415498"/>
          </a:xfrm>
          <a:prstGeom prst="rect">
            <a:avLst/>
          </a:prstGeom>
          <a:noFill/>
        </p:spPr>
        <p:txBody>
          <a:bodyPr wrap="square" rtlCol="0">
            <a:spAutoFit/>
          </a:bodyPr>
          <a:lstStyle/>
          <a:p>
            <a:r>
              <a:rPr kumimoji="1" lang="en-US" altLang="ja-JP" sz="1050" dirty="0"/>
              <a:t>Outgoing</a:t>
            </a:r>
          </a:p>
          <a:p>
            <a:r>
              <a:rPr kumimoji="1" lang="en-US" altLang="ja-JP" sz="1050" dirty="0"/>
              <a:t>Webhook</a:t>
            </a:r>
          </a:p>
        </p:txBody>
      </p:sp>
      <p:sp>
        <p:nvSpPr>
          <p:cNvPr id="26" name="テキスト ボックス 25">
            <a:extLst>
              <a:ext uri="{FF2B5EF4-FFF2-40B4-BE49-F238E27FC236}">
                <a16:creationId xmlns:a16="http://schemas.microsoft.com/office/drawing/2014/main" id="{B5ABB893-1919-D842-B7CF-40478746172F}"/>
              </a:ext>
            </a:extLst>
          </p:cNvPr>
          <p:cNvSpPr txBox="1"/>
          <p:nvPr/>
        </p:nvSpPr>
        <p:spPr>
          <a:xfrm>
            <a:off x="2239071" y="3419209"/>
            <a:ext cx="830876" cy="415498"/>
          </a:xfrm>
          <a:prstGeom prst="rect">
            <a:avLst/>
          </a:prstGeom>
          <a:noFill/>
        </p:spPr>
        <p:txBody>
          <a:bodyPr wrap="square" rtlCol="0">
            <a:spAutoFit/>
          </a:bodyPr>
          <a:lstStyle/>
          <a:p>
            <a:r>
              <a:rPr kumimoji="1" lang="en-US" altLang="ja-JP" sz="1050" dirty="0"/>
              <a:t>Incoming</a:t>
            </a:r>
          </a:p>
          <a:p>
            <a:r>
              <a:rPr kumimoji="1" lang="en-US" altLang="ja-JP" sz="1050" dirty="0"/>
              <a:t>Webhook</a:t>
            </a:r>
          </a:p>
        </p:txBody>
      </p:sp>
      <p:sp>
        <p:nvSpPr>
          <p:cNvPr id="27" name="右矢印 26">
            <a:extLst>
              <a:ext uri="{FF2B5EF4-FFF2-40B4-BE49-F238E27FC236}">
                <a16:creationId xmlns:a16="http://schemas.microsoft.com/office/drawing/2014/main" id="{338A5B3E-4CE4-5847-BD26-A0287B4062DC}"/>
              </a:ext>
            </a:extLst>
          </p:cNvPr>
          <p:cNvSpPr/>
          <p:nvPr/>
        </p:nvSpPr>
        <p:spPr>
          <a:xfrm flipH="1">
            <a:off x="5042859" y="4184549"/>
            <a:ext cx="420699" cy="3373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AAAE66AF-9355-8C4E-8A2F-81D0E8638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408" y="4018113"/>
            <a:ext cx="719505" cy="719505"/>
          </a:xfrm>
          <a:prstGeom prst="rect">
            <a:avLst/>
          </a:prstGeom>
        </p:spPr>
      </p:pic>
      <p:cxnSp>
        <p:nvCxnSpPr>
          <p:cNvPr id="29" name="直線コネクタ 28">
            <a:extLst>
              <a:ext uri="{FF2B5EF4-FFF2-40B4-BE49-F238E27FC236}">
                <a16:creationId xmlns:a16="http://schemas.microsoft.com/office/drawing/2014/main" id="{A0B460B1-E337-EB4F-A349-F2D20A920E1E}"/>
              </a:ext>
            </a:extLst>
          </p:cNvPr>
          <p:cNvCxnSpPr>
            <a:cxnSpLocks/>
          </p:cNvCxnSpPr>
          <p:nvPr/>
        </p:nvCxnSpPr>
        <p:spPr>
          <a:xfrm>
            <a:off x="3909991" y="3795886"/>
            <a:ext cx="3271325" cy="56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4BBFE50-7C23-4348-8A1C-F7D4B5AE81D8}"/>
              </a:ext>
            </a:extLst>
          </p:cNvPr>
          <p:cNvCxnSpPr>
            <a:cxnSpLocks/>
          </p:cNvCxnSpPr>
          <p:nvPr/>
        </p:nvCxnSpPr>
        <p:spPr>
          <a:xfrm>
            <a:off x="3582722" y="4876006"/>
            <a:ext cx="3598594"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99B14A7-26F3-8F49-AD72-2DA9DEE84366}"/>
              </a:ext>
            </a:extLst>
          </p:cNvPr>
          <p:cNvCxnSpPr>
            <a:cxnSpLocks/>
          </p:cNvCxnSpPr>
          <p:nvPr/>
        </p:nvCxnSpPr>
        <p:spPr>
          <a:xfrm flipV="1">
            <a:off x="7181316" y="3801519"/>
            <a:ext cx="0" cy="108012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12AF83F-5A5C-AF4D-AEE7-F65C926E005A}"/>
              </a:ext>
            </a:extLst>
          </p:cNvPr>
          <p:cNvCxnSpPr>
            <a:cxnSpLocks/>
          </p:cNvCxnSpPr>
          <p:nvPr/>
        </p:nvCxnSpPr>
        <p:spPr>
          <a:xfrm flipV="1">
            <a:off x="3582722" y="3851211"/>
            <a:ext cx="0" cy="1024795"/>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9ABC7F5B-F2FA-4C4E-AAD5-4A3B88D92526}"/>
              </a:ext>
            </a:extLst>
          </p:cNvPr>
          <p:cNvPicPr>
            <a:picLocks noChangeAspect="1"/>
          </p:cNvPicPr>
          <p:nvPr/>
        </p:nvPicPr>
        <p:blipFill rotWithShape="1">
          <a:blip r:embed="rId11">
            <a:extLst>
              <a:ext uri="{28A0092B-C50C-407E-A947-70E740481C1C}">
                <a14:useLocalDpi xmlns:a14="http://schemas.microsoft.com/office/drawing/2010/main" val="0"/>
              </a:ext>
            </a:extLst>
          </a:blip>
          <a:srcRect l="25565" t="17739" r="22734" b="15781"/>
          <a:stretch/>
        </p:blipFill>
        <p:spPr>
          <a:xfrm>
            <a:off x="3482475" y="3769593"/>
            <a:ext cx="495465" cy="334478"/>
          </a:xfrm>
          <a:prstGeom prst="rect">
            <a:avLst/>
          </a:prstGeom>
        </p:spPr>
      </p:pic>
      <p:sp>
        <p:nvSpPr>
          <p:cNvPr id="34" name="右矢印 33">
            <a:extLst>
              <a:ext uri="{FF2B5EF4-FFF2-40B4-BE49-F238E27FC236}">
                <a16:creationId xmlns:a16="http://schemas.microsoft.com/office/drawing/2014/main" id="{1AF34487-67D0-854B-9045-AD3F07607A21}"/>
              </a:ext>
            </a:extLst>
          </p:cNvPr>
          <p:cNvSpPr/>
          <p:nvPr/>
        </p:nvSpPr>
        <p:spPr>
          <a:xfrm>
            <a:off x="5555233" y="2219398"/>
            <a:ext cx="1830927" cy="10724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36" name="図 35">
            <a:extLst>
              <a:ext uri="{FF2B5EF4-FFF2-40B4-BE49-F238E27FC236}">
                <a16:creationId xmlns:a16="http://schemas.microsoft.com/office/drawing/2014/main" id="{F19C02F3-7F4D-E24C-A546-C0082267DB1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729690" y="2549869"/>
            <a:ext cx="411157" cy="411157"/>
          </a:xfrm>
          <a:prstGeom prst="rect">
            <a:avLst/>
          </a:prstGeom>
        </p:spPr>
      </p:pic>
      <p:pic>
        <p:nvPicPr>
          <p:cNvPr id="37" name="図 36">
            <a:extLst>
              <a:ext uri="{FF2B5EF4-FFF2-40B4-BE49-F238E27FC236}">
                <a16:creationId xmlns:a16="http://schemas.microsoft.com/office/drawing/2014/main" id="{CD29C430-DC92-FC45-AFE7-BF00508DE8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7573" y="2040937"/>
            <a:ext cx="1552195" cy="762482"/>
          </a:xfrm>
          <a:prstGeom prst="rect">
            <a:avLst/>
          </a:prstGeom>
        </p:spPr>
      </p:pic>
      <p:pic>
        <p:nvPicPr>
          <p:cNvPr id="38" name="図 37">
            <a:extLst>
              <a:ext uri="{FF2B5EF4-FFF2-40B4-BE49-F238E27FC236}">
                <a16:creationId xmlns:a16="http://schemas.microsoft.com/office/drawing/2014/main" id="{26152344-366C-3243-8319-B55C4240D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6751" y="3546596"/>
            <a:ext cx="767650" cy="767650"/>
          </a:xfrm>
          <a:prstGeom prst="rect">
            <a:avLst/>
          </a:prstGeom>
        </p:spPr>
      </p:pic>
      <p:pic>
        <p:nvPicPr>
          <p:cNvPr id="39" name="図 38">
            <a:extLst>
              <a:ext uri="{FF2B5EF4-FFF2-40B4-BE49-F238E27FC236}">
                <a16:creationId xmlns:a16="http://schemas.microsoft.com/office/drawing/2014/main" id="{12CA51B2-8475-7644-B208-153805168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63941" y="628009"/>
            <a:ext cx="909345" cy="918260"/>
          </a:xfrm>
          <a:prstGeom prst="rect">
            <a:avLst/>
          </a:prstGeom>
          <a:ln>
            <a:noFill/>
          </a:ln>
        </p:spPr>
      </p:pic>
      <p:sp>
        <p:nvSpPr>
          <p:cNvPr id="40" name="左右矢印 39">
            <a:extLst>
              <a:ext uri="{FF2B5EF4-FFF2-40B4-BE49-F238E27FC236}">
                <a16:creationId xmlns:a16="http://schemas.microsoft.com/office/drawing/2014/main" id="{B24710DE-34B1-6441-9A45-B4D77F44EBBE}"/>
              </a:ext>
            </a:extLst>
          </p:cNvPr>
          <p:cNvSpPr/>
          <p:nvPr/>
        </p:nvSpPr>
        <p:spPr>
          <a:xfrm>
            <a:off x="1691680" y="2285417"/>
            <a:ext cx="1555731" cy="977385"/>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1" name="図 40">
            <a:extLst>
              <a:ext uri="{FF2B5EF4-FFF2-40B4-BE49-F238E27FC236}">
                <a16:creationId xmlns:a16="http://schemas.microsoft.com/office/drawing/2014/main" id="{FB480887-51EC-C746-A498-03D48794897A}"/>
              </a:ext>
            </a:extLst>
          </p:cNvPr>
          <p:cNvPicPr>
            <a:picLocks noChangeAspect="1"/>
          </p:cNvPicPr>
          <p:nvPr/>
        </p:nvPicPr>
        <p:blipFill rotWithShape="1">
          <a:blip r:embed="rId9">
            <a:extLst>
              <a:ext uri="{28A0092B-C50C-407E-A947-70E740481C1C}">
                <a14:useLocalDpi xmlns:a14="http://schemas.microsoft.com/office/drawing/2010/main" val="0"/>
              </a:ext>
            </a:extLst>
          </a:blip>
          <a:srcRect l="10327" t="13095" r="10542" b="12742"/>
          <a:stretch/>
        </p:blipFill>
        <p:spPr>
          <a:xfrm>
            <a:off x="2251795" y="2570033"/>
            <a:ext cx="435499" cy="408151"/>
          </a:xfrm>
          <a:prstGeom prst="rect">
            <a:avLst/>
          </a:prstGeom>
        </p:spPr>
      </p:pic>
      <p:sp>
        <p:nvSpPr>
          <p:cNvPr id="42" name="テキスト プレースホルダー 1">
            <a:extLst>
              <a:ext uri="{FF2B5EF4-FFF2-40B4-BE49-F238E27FC236}">
                <a16:creationId xmlns:a16="http://schemas.microsoft.com/office/drawing/2014/main" id="{4BE409AC-F104-B243-9B44-292E9CEEC3F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活用技術</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43" name="片側の 2 つの角を切り取った四角形 42">
            <a:extLst>
              <a:ext uri="{FF2B5EF4-FFF2-40B4-BE49-F238E27FC236}">
                <a16:creationId xmlns:a16="http://schemas.microsoft.com/office/drawing/2014/main" id="{53EBB971-C893-AC4C-ACE2-EF1A62155AF8}"/>
              </a:ext>
            </a:extLst>
          </p:cNvPr>
          <p:cNvSpPr/>
          <p:nvPr/>
        </p:nvSpPr>
        <p:spPr>
          <a:xfrm flipV="1">
            <a:off x="7649723" y="2531772"/>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44" name="図 43">
            <a:extLst>
              <a:ext uri="{FF2B5EF4-FFF2-40B4-BE49-F238E27FC236}">
                <a16:creationId xmlns:a16="http://schemas.microsoft.com/office/drawing/2014/main" id="{BABA65C1-A941-474D-893B-7A3F0FCD45D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8515" y="2531772"/>
            <a:ext cx="1424508" cy="605770"/>
          </a:xfrm>
          <a:prstGeom prst="rect">
            <a:avLst/>
          </a:prstGeom>
        </p:spPr>
      </p:pic>
      <p:sp>
        <p:nvSpPr>
          <p:cNvPr id="45" name="正方形/長方形 44">
            <a:extLst>
              <a:ext uri="{FF2B5EF4-FFF2-40B4-BE49-F238E27FC236}">
                <a16:creationId xmlns:a16="http://schemas.microsoft.com/office/drawing/2014/main" id="{DB76CF12-3CD8-F949-9DF3-196770B902D7}"/>
              </a:ext>
            </a:extLst>
          </p:cNvPr>
          <p:cNvSpPr/>
          <p:nvPr/>
        </p:nvSpPr>
        <p:spPr>
          <a:xfrm>
            <a:off x="372149" y="3862045"/>
            <a:ext cx="1646848" cy="101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7C2C533E-0CFE-F948-9186-3508A2FC56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9860" y="4073816"/>
            <a:ext cx="542579" cy="653634"/>
          </a:xfrm>
          <a:prstGeom prst="rect">
            <a:avLst/>
          </a:prstGeom>
        </p:spPr>
      </p:pic>
      <p:sp>
        <p:nvSpPr>
          <p:cNvPr id="47" name="テキスト ボックス 46">
            <a:extLst>
              <a:ext uri="{FF2B5EF4-FFF2-40B4-BE49-F238E27FC236}">
                <a16:creationId xmlns:a16="http://schemas.microsoft.com/office/drawing/2014/main" id="{61179F3F-6732-BE45-BE6C-A2D4CCEC5511}"/>
              </a:ext>
            </a:extLst>
          </p:cNvPr>
          <p:cNvSpPr txBox="1"/>
          <p:nvPr/>
        </p:nvSpPr>
        <p:spPr>
          <a:xfrm>
            <a:off x="1250285" y="4222045"/>
            <a:ext cx="490840" cy="415498"/>
          </a:xfrm>
          <a:prstGeom prst="rect">
            <a:avLst/>
          </a:prstGeom>
          <a:noFill/>
        </p:spPr>
        <p:txBody>
          <a:bodyPr wrap="square" rtlCol="0">
            <a:spAutoFit/>
          </a:bodyPr>
          <a:lstStyle/>
          <a:p>
            <a:r>
              <a:rPr kumimoji="1" lang="en-US" altLang="ja-JP" sz="1050" dirty="0"/>
              <a:t>AWS</a:t>
            </a:r>
          </a:p>
          <a:p>
            <a:r>
              <a:rPr kumimoji="1" lang="en-US" altLang="ja-JP" sz="1050" dirty="0"/>
              <a:t>EC2</a:t>
            </a:r>
          </a:p>
        </p:txBody>
      </p:sp>
      <p:sp>
        <p:nvSpPr>
          <p:cNvPr id="48" name="正方形/長方形 47">
            <a:extLst>
              <a:ext uri="{FF2B5EF4-FFF2-40B4-BE49-F238E27FC236}">
                <a16:creationId xmlns:a16="http://schemas.microsoft.com/office/drawing/2014/main" id="{3DD29A3D-2091-B04D-BE8F-69E73D942E86}"/>
              </a:ext>
            </a:extLst>
          </p:cNvPr>
          <p:cNvSpPr/>
          <p:nvPr/>
        </p:nvSpPr>
        <p:spPr>
          <a:xfrm>
            <a:off x="461801" y="3700561"/>
            <a:ext cx="1492812" cy="261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600" dirty="0">
                <a:latin typeface="Hiragino Sans W4" panose="020B0400000000000000" pitchFamily="34" charset="-128"/>
                <a:ea typeface="Hiragino Sans W4" panose="020B0400000000000000" pitchFamily="34" charset="-128"/>
              </a:rPr>
              <a:t>WEB</a:t>
            </a:r>
            <a:r>
              <a:rPr kumimoji="1" lang="ja-JP" altLang="en-US" sz="1600">
                <a:latin typeface="Hiragino Sans W4" panose="020B0400000000000000" pitchFamily="34" charset="-128"/>
                <a:ea typeface="Hiragino Sans W4" panose="020B0400000000000000" pitchFamily="34" charset="-128"/>
              </a:rPr>
              <a:t>サーバー</a:t>
            </a:r>
            <a:endParaRPr kumimoji="1" lang="en-US" altLang="ja-JP" sz="1600" dirty="0">
              <a:latin typeface="Hiragino Sans W4" panose="020B0400000000000000" pitchFamily="34" charset="-128"/>
              <a:ea typeface="Hiragino Sans W4" panose="020B0400000000000000" pitchFamily="34" charset="-128"/>
            </a:endParaRPr>
          </a:p>
        </p:txBody>
      </p:sp>
      <p:sp>
        <p:nvSpPr>
          <p:cNvPr id="49" name="下矢印 48">
            <a:extLst>
              <a:ext uri="{FF2B5EF4-FFF2-40B4-BE49-F238E27FC236}">
                <a16:creationId xmlns:a16="http://schemas.microsoft.com/office/drawing/2014/main" id="{74C472C2-72F6-204B-B10C-F5CED4BC0EE5}"/>
              </a:ext>
            </a:extLst>
          </p:cNvPr>
          <p:cNvSpPr/>
          <p:nvPr/>
        </p:nvSpPr>
        <p:spPr>
          <a:xfrm>
            <a:off x="549434" y="3069301"/>
            <a:ext cx="897987" cy="530302"/>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円/楕円 1">
            <a:extLst>
              <a:ext uri="{FF2B5EF4-FFF2-40B4-BE49-F238E27FC236}">
                <a16:creationId xmlns:a16="http://schemas.microsoft.com/office/drawing/2014/main" id="{9E3C191B-EAAF-C544-98BF-75B3924A2862}"/>
              </a:ext>
            </a:extLst>
          </p:cNvPr>
          <p:cNvSpPr/>
          <p:nvPr/>
        </p:nvSpPr>
        <p:spPr>
          <a:xfrm>
            <a:off x="1000057" y="3395525"/>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A2ACC274-D382-2946-918E-DEE9D3EADA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7078" y="3679706"/>
            <a:ext cx="494118" cy="445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71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角丸四角形 45">
            <a:extLst>
              <a:ext uri="{FF2B5EF4-FFF2-40B4-BE49-F238E27FC236}">
                <a16:creationId xmlns:a16="http://schemas.microsoft.com/office/drawing/2014/main" id="{02414A88-B557-F74D-B3DB-83A96CEFED8E}"/>
              </a:ext>
            </a:extLst>
          </p:cNvPr>
          <p:cNvSpPr/>
          <p:nvPr/>
        </p:nvSpPr>
        <p:spPr>
          <a:xfrm>
            <a:off x="4473972" y="1090889"/>
            <a:ext cx="1749563" cy="3389439"/>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7" name="下矢印 26">
            <a:extLst>
              <a:ext uri="{FF2B5EF4-FFF2-40B4-BE49-F238E27FC236}">
                <a16:creationId xmlns:a16="http://schemas.microsoft.com/office/drawing/2014/main" id="{161D0B5D-EF27-F245-9FFF-452A4E08C511}"/>
              </a:ext>
            </a:extLst>
          </p:cNvPr>
          <p:cNvSpPr/>
          <p:nvPr/>
        </p:nvSpPr>
        <p:spPr>
          <a:xfrm rot="16200000">
            <a:off x="3204250" y="713883"/>
            <a:ext cx="401945" cy="2333555"/>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温度変更投票機能</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pic>
        <p:nvPicPr>
          <p:cNvPr id="3" name="図 2">
            <a:extLst>
              <a:ext uri="{FF2B5EF4-FFF2-40B4-BE49-F238E27FC236}">
                <a16:creationId xmlns:a16="http://schemas.microsoft.com/office/drawing/2014/main" id="{E9B9B527-4E6F-8444-8C91-B90AA4548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7" y="2068591"/>
            <a:ext cx="1108165" cy="1863732"/>
          </a:xfrm>
          <a:prstGeom prst="rect">
            <a:avLst/>
          </a:prstGeom>
        </p:spPr>
      </p:pic>
      <p:pic>
        <p:nvPicPr>
          <p:cNvPr id="6" name="図 5">
            <a:extLst>
              <a:ext uri="{FF2B5EF4-FFF2-40B4-BE49-F238E27FC236}">
                <a16:creationId xmlns:a16="http://schemas.microsoft.com/office/drawing/2014/main" id="{A7075745-054D-1047-BB54-0B00D10A6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184" y="-948567"/>
            <a:ext cx="3814800" cy="2384250"/>
          </a:xfrm>
          <a:prstGeom prst="rect">
            <a:avLst/>
          </a:prstGeom>
        </p:spPr>
      </p:pic>
      <p:pic>
        <p:nvPicPr>
          <p:cNvPr id="8" name="図 7">
            <a:extLst>
              <a:ext uri="{FF2B5EF4-FFF2-40B4-BE49-F238E27FC236}">
                <a16:creationId xmlns:a16="http://schemas.microsoft.com/office/drawing/2014/main" id="{3C6A7CBA-3100-9346-AC3F-4AC81A475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9184" y="-798567"/>
            <a:ext cx="3814800" cy="2384250"/>
          </a:xfrm>
          <a:prstGeom prst="rect">
            <a:avLst/>
          </a:prstGeom>
        </p:spPr>
      </p:pic>
      <p:pic>
        <p:nvPicPr>
          <p:cNvPr id="10" name="図 9">
            <a:extLst>
              <a:ext uri="{FF2B5EF4-FFF2-40B4-BE49-F238E27FC236}">
                <a16:creationId xmlns:a16="http://schemas.microsoft.com/office/drawing/2014/main" id="{7719DAB8-EC3A-6842-8D39-9688AD849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184" y="-648567"/>
            <a:ext cx="3814800" cy="2384250"/>
          </a:xfrm>
          <a:prstGeom prst="rect">
            <a:avLst/>
          </a:prstGeom>
        </p:spPr>
      </p:pic>
      <p:pic>
        <p:nvPicPr>
          <p:cNvPr id="12" name="図 11">
            <a:extLst>
              <a:ext uri="{FF2B5EF4-FFF2-40B4-BE49-F238E27FC236}">
                <a16:creationId xmlns:a16="http://schemas.microsoft.com/office/drawing/2014/main" id="{310ACECF-118C-BF48-9278-8AD52F712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9184" y="-498567"/>
            <a:ext cx="3814800" cy="2384250"/>
          </a:xfrm>
          <a:prstGeom prst="rect">
            <a:avLst/>
          </a:prstGeom>
        </p:spPr>
      </p:pic>
      <p:pic>
        <p:nvPicPr>
          <p:cNvPr id="14" name="図 13">
            <a:extLst>
              <a:ext uri="{FF2B5EF4-FFF2-40B4-BE49-F238E27FC236}">
                <a16:creationId xmlns:a16="http://schemas.microsoft.com/office/drawing/2014/main" id="{B293B761-9C52-D84B-A875-DEC32301D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29184" y="-348567"/>
            <a:ext cx="3814800" cy="2384250"/>
          </a:xfrm>
          <a:prstGeom prst="rect">
            <a:avLst/>
          </a:prstGeom>
        </p:spPr>
      </p:pic>
      <p:pic>
        <p:nvPicPr>
          <p:cNvPr id="13" name="図 12">
            <a:extLst>
              <a:ext uri="{FF2B5EF4-FFF2-40B4-BE49-F238E27FC236}">
                <a16:creationId xmlns:a16="http://schemas.microsoft.com/office/drawing/2014/main" id="{623AA722-95F0-ED4E-8EA3-44A726ACA314}"/>
              </a:ext>
            </a:extLst>
          </p:cNvPr>
          <p:cNvPicPr>
            <a:picLocks noChangeAspect="1"/>
          </p:cNvPicPr>
          <p:nvPr/>
        </p:nvPicPr>
        <p:blipFill rotWithShape="1">
          <a:blip r:embed="rId9">
            <a:extLst>
              <a:ext uri="{BEBA8EAE-BF5A-486C-A8C5-ECC9F3942E4B}">
                <a14:imgProps xmlns:a14="http://schemas.microsoft.com/office/drawing/2010/main">
                  <a14:imgLayer>
                    <a14:imgEffect>
                      <a14:backgroundRemoval t="6800" b="65800" l="10000" r="90000"/>
                    </a14:imgEffect>
                  </a14:imgLayer>
                </a14:imgProps>
              </a:ext>
              <a:ext uri="{28A0092B-C50C-407E-A947-70E740481C1C}">
                <a14:useLocalDpi xmlns:a14="http://schemas.microsoft.com/office/drawing/2010/main" val="0"/>
              </a:ext>
            </a:extLst>
          </a:blip>
          <a:srcRect l="27108" t="14823" r="24728" b="30994"/>
          <a:stretch/>
        </p:blipFill>
        <p:spPr>
          <a:xfrm>
            <a:off x="4613140" y="1260396"/>
            <a:ext cx="1593119" cy="1792259"/>
          </a:xfrm>
          <a:prstGeom prst="rect">
            <a:avLst/>
          </a:prstGeom>
        </p:spPr>
      </p:pic>
      <p:pic>
        <p:nvPicPr>
          <p:cNvPr id="16" name="図 15">
            <a:extLst>
              <a:ext uri="{FF2B5EF4-FFF2-40B4-BE49-F238E27FC236}">
                <a16:creationId xmlns:a16="http://schemas.microsoft.com/office/drawing/2014/main" id="{82FC1847-CDB0-3549-99C6-657891D36B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5652" y="1960951"/>
            <a:ext cx="1152090" cy="1510021"/>
          </a:xfrm>
          <a:prstGeom prst="rect">
            <a:avLst/>
          </a:prstGeom>
        </p:spPr>
      </p:pic>
      <p:pic>
        <p:nvPicPr>
          <p:cNvPr id="24" name="図 23">
            <a:extLst>
              <a:ext uri="{FF2B5EF4-FFF2-40B4-BE49-F238E27FC236}">
                <a16:creationId xmlns:a16="http://schemas.microsoft.com/office/drawing/2014/main" id="{E36FD65B-52C8-F948-B204-2CCAEF217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5145" y="894711"/>
            <a:ext cx="909345" cy="918260"/>
          </a:xfrm>
          <a:prstGeom prst="rect">
            <a:avLst/>
          </a:prstGeom>
          <a:ln>
            <a:noFill/>
          </a:ln>
        </p:spPr>
      </p:pic>
      <p:sp>
        <p:nvSpPr>
          <p:cNvPr id="9" name="下矢印 8">
            <a:extLst>
              <a:ext uri="{FF2B5EF4-FFF2-40B4-BE49-F238E27FC236}">
                <a16:creationId xmlns:a16="http://schemas.microsoft.com/office/drawing/2014/main" id="{F6C83B9B-FE04-634F-9C9D-13C9204D59AC}"/>
              </a:ext>
            </a:extLst>
          </p:cNvPr>
          <p:cNvSpPr/>
          <p:nvPr/>
        </p:nvSpPr>
        <p:spPr>
          <a:xfrm rot="5400000">
            <a:off x="2981660" y="1267876"/>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 name="円形吹き出し 3">
            <a:extLst>
              <a:ext uri="{FF2B5EF4-FFF2-40B4-BE49-F238E27FC236}">
                <a16:creationId xmlns:a16="http://schemas.microsoft.com/office/drawing/2014/main" id="{3018CD61-DBA7-474A-BD26-594AE66A85DA}"/>
              </a:ext>
            </a:extLst>
          </p:cNvPr>
          <p:cNvSpPr/>
          <p:nvPr/>
        </p:nvSpPr>
        <p:spPr>
          <a:xfrm>
            <a:off x="1044114" y="1544849"/>
            <a:ext cx="1739042"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0" name="テキスト ボックス 29">
            <a:extLst>
              <a:ext uri="{FF2B5EF4-FFF2-40B4-BE49-F238E27FC236}">
                <a16:creationId xmlns:a16="http://schemas.microsoft.com/office/drawing/2014/main" id="{B47C4333-05A5-5943-B681-18ECD4FA59F8}"/>
              </a:ext>
            </a:extLst>
          </p:cNvPr>
          <p:cNvSpPr txBox="1"/>
          <p:nvPr/>
        </p:nvSpPr>
        <p:spPr>
          <a:xfrm>
            <a:off x="2662647" y="19514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pic>
        <p:nvPicPr>
          <p:cNvPr id="22" name="図 21">
            <a:extLst>
              <a:ext uri="{FF2B5EF4-FFF2-40B4-BE49-F238E27FC236}">
                <a16:creationId xmlns:a16="http://schemas.microsoft.com/office/drawing/2014/main" id="{2F362255-BA2D-074F-9877-485D672216E5}"/>
              </a:ext>
            </a:extLst>
          </p:cNvPr>
          <p:cNvPicPr>
            <a:picLocks noChangeAspect="1"/>
          </p:cNvPicPr>
          <p:nvPr/>
        </p:nvPicPr>
        <p:blipFill rotWithShape="1">
          <a:blip r:embed="rId12">
            <a:extLst>
              <a:ext uri="{28A0092B-C50C-407E-A947-70E740481C1C}">
                <a14:useLocalDpi xmlns:a14="http://schemas.microsoft.com/office/drawing/2010/main" val="0"/>
              </a:ext>
            </a:extLst>
          </a:blip>
          <a:srcRect l="10327" t="13095" r="10542" b="12742"/>
          <a:stretch/>
        </p:blipFill>
        <p:spPr>
          <a:xfrm>
            <a:off x="2097888" y="1718452"/>
            <a:ext cx="435499" cy="408151"/>
          </a:xfrm>
          <a:prstGeom prst="rect">
            <a:avLst/>
          </a:prstGeom>
        </p:spPr>
      </p:pic>
      <p:sp>
        <p:nvSpPr>
          <p:cNvPr id="31" name="テキスト ボックス 30">
            <a:extLst>
              <a:ext uri="{FF2B5EF4-FFF2-40B4-BE49-F238E27FC236}">
                <a16:creationId xmlns:a16="http://schemas.microsoft.com/office/drawing/2014/main" id="{EB8AAB76-A919-4A42-B6F1-815C45429CDD}"/>
              </a:ext>
            </a:extLst>
          </p:cNvPr>
          <p:cNvSpPr txBox="1"/>
          <p:nvPr/>
        </p:nvSpPr>
        <p:spPr>
          <a:xfrm>
            <a:off x="1276261" y="1611535"/>
            <a:ext cx="877163" cy="646331"/>
          </a:xfrm>
          <a:prstGeom prst="rect">
            <a:avLst/>
          </a:prstGeom>
          <a:noFill/>
        </p:spPr>
        <p:txBody>
          <a:bodyPr wrap="none" rtlCol="0">
            <a:spAutoFit/>
          </a:bodyPr>
          <a:lstStyle/>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あつい</a:t>
            </a:r>
            <a:endParaRPr kumimoji="1" lang="en-US" altLang="ja-JP" dirty="0">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endParaRPr>
          </a:p>
          <a:p>
            <a:r>
              <a:rPr kumimoji="1" lang="ja-JP" altLang="en-US">
                <a:ln w="0"/>
                <a:effectLst>
                  <a:outerShdw blurRad="38100" dist="19050" dir="2700000" algn="tl" rotWithShape="0">
                    <a:schemeClr val="dk1">
                      <a:alpha val="40000"/>
                    </a:schemeClr>
                  </a:outerShdw>
                </a:effectLst>
                <a:latin typeface="MS Gothic" panose="020B0609070205080204" pitchFamily="49" charset="-128"/>
                <a:ea typeface="MS Gothic" panose="020B0609070205080204" pitchFamily="49" charset="-128"/>
              </a:rPr>
              <a:t>さむい</a:t>
            </a:r>
          </a:p>
        </p:txBody>
      </p:sp>
      <p:sp>
        <p:nvSpPr>
          <p:cNvPr id="36" name="テキスト ボックス 35">
            <a:extLst>
              <a:ext uri="{FF2B5EF4-FFF2-40B4-BE49-F238E27FC236}">
                <a16:creationId xmlns:a16="http://schemas.microsoft.com/office/drawing/2014/main" id="{1F87D547-3E09-7146-BF6F-15D90A70AA4E}"/>
              </a:ext>
            </a:extLst>
          </p:cNvPr>
          <p:cNvSpPr txBox="1"/>
          <p:nvPr/>
        </p:nvSpPr>
        <p:spPr>
          <a:xfrm>
            <a:off x="2065361" y="2708699"/>
            <a:ext cx="2627642"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アンケート</a:t>
            </a:r>
            <a:r>
              <a:rPr kumimoji="1" lang="en-US" altLang="ja-JP" b="1" dirty="0">
                <a:latin typeface="MS Gothic" panose="020B0609070205080204" pitchFamily="49" charset="-128"/>
                <a:ea typeface="MS Gothic" panose="020B0609070205080204" pitchFamily="49" charset="-128"/>
              </a:rPr>
              <a:t>URL</a:t>
            </a:r>
            <a:r>
              <a:rPr kumimoji="1" lang="ja-JP" altLang="en-US" b="1">
                <a:latin typeface="MS Gothic" panose="020B0609070205080204" pitchFamily="49" charset="-128"/>
                <a:ea typeface="MS Gothic" panose="020B0609070205080204" pitchFamily="49" charset="-128"/>
              </a:rPr>
              <a:t>を送信</a:t>
            </a:r>
          </a:p>
        </p:txBody>
      </p:sp>
      <p:sp>
        <p:nvSpPr>
          <p:cNvPr id="37" name="下矢印 36">
            <a:extLst>
              <a:ext uri="{FF2B5EF4-FFF2-40B4-BE49-F238E27FC236}">
                <a16:creationId xmlns:a16="http://schemas.microsoft.com/office/drawing/2014/main" id="{5704F6ED-0010-8C4A-A377-474AD97BF448}"/>
              </a:ext>
            </a:extLst>
          </p:cNvPr>
          <p:cNvSpPr/>
          <p:nvPr/>
        </p:nvSpPr>
        <p:spPr>
          <a:xfrm rot="16200000">
            <a:off x="4352472" y="591306"/>
            <a:ext cx="484632" cy="5437673"/>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38" name="テキスト ボックス 37">
            <a:extLst>
              <a:ext uri="{FF2B5EF4-FFF2-40B4-BE49-F238E27FC236}">
                <a16:creationId xmlns:a16="http://schemas.microsoft.com/office/drawing/2014/main" id="{019F8AD0-0ECC-9F43-87D6-AE13CFCD10C5}"/>
              </a:ext>
            </a:extLst>
          </p:cNvPr>
          <p:cNvSpPr txBox="1"/>
          <p:nvPr/>
        </p:nvSpPr>
        <p:spPr>
          <a:xfrm>
            <a:off x="5754797" y="3451862"/>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回答を送信</a:t>
            </a:r>
          </a:p>
        </p:txBody>
      </p:sp>
      <p:sp>
        <p:nvSpPr>
          <p:cNvPr id="40" name="テキスト ボックス 39">
            <a:extLst>
              <a:ext uri="{FF2B5EF4-FFF2-40B4-BE49-F238E27FC236}">
                <a16:creationId xmlns:a16="http://schemas.microsoft.com/office/drawing/2014/main" id="{A1CAFBC6-181D-7249-AE64-14B6B7A7741F}"/>
              </a:ext>
            </a:extLst>
          </p:cNvPr>
          <p:cNvSpPr txBox="1"/>
          <p:nvPr/>
        </p:nvSpPr>
        <p:spPr>
          <a:xfrm>
            <a:off x="6232905" y="1666351"/>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集計</a:t>
            </a:r>
          </a:p>
        </p:txBody>
      </p:sp>
      <p:sp>
        <p:nvSpPr>
          <p:cNvPr id="41" name="下矢印 40">
            <a:extLst>
              <a:ext uri="{FF2B5EF4-FFF2-40B4-BE49-F238E27FC236}">
                <a16:creationId xmlns:a16="http://schemas.microsoft.com/office/drawing/2014/main" id="{6F90B1C9-4103-1D4B-9D49-EBDB8214D8A0}"/>
              </a:ext>
            </a:extLst>
          </p:cNvPr>
          <p:cNvSpPr/>
          <p:nvPr/>
        </p:nvSpPr>
        <p:spPr>
          <a:xfrm rot="5400000">
            <a:off x="2981659" y="2464989"/>
            <a:ext cx="484632" cy="2696047"/>
          </a:xfrm>
          <a:prstGeom prst="down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42" name="テキスト ボックス 41">
            <a:extLst>
              <a:ext uri="{FF2B5EF4-FFF2-40B4-BE49-F238E27FC236}">
                <a16:creationId xmlns:a16="http://schemas.microsoft.com/office/drawing/2014/main" id="{B2F23C31-D7AD-324E-942F-4981287FA1F9}"/>
              </a:ext>
            </a:extLst>
          </p:cNvPr>
          <p:cNvSpPr txBox="1"/>
          <p:nvPr/>
        </p:nvSpPr>
        <p:spPr>
          <a:xfrm>
            <a:off x="2065361" y="3950626"/>
            <a:ext cx="2541080"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各メッセージを送信</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結果通知、信号</a:t>
            </a:r>
            <a:r>
              <a:rPr kumimoji="1" lang="en-US" altLang="ja-JP" b="1" dirty="0">
                <a:latin typeface="MS Gothic" panose="020B0609070205080204" pitchFamily="49" charset="-128"/>
                <a:ea typeface="MS Gothic" panose="020B0609070205080204" pitchFamily="49" charset="-128"/>
              </a:rPr>
              <a:t>)</a:t>
            </a:r>
          </a:p>
        </p:txBody>
      </p:sp>
      <p:sp>
        <p:nvSpPr>
          <p:cNvPr id="45" name="左右矢印 44">
            <a:extLst>
              <a:ext uri="{FF2B5EF4-FFF2-40B4-BE49-F238E27FC236}">
                <a16:creationId xmlns:a16="http://schemas.microsoft.com/office/drawing/2014/main" id="{D605C5D4-1ADE-7649-BE5B-B5532AF89722}"/>
              </a:ext>
            </a:extLst>
          </p:cNvPr>
          <p:cNvSpPr/>
          <p:nvPr/>
        </p:nvSpPr>
        <p:spPr>
          <a:xfrm>
            <a:off x="6084168" y="1919999"/>
            <a:ext cx="1226484" cy="448124"/>
          </a:xfrm>
          <a:prstGeom prst="lef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48" name="図 47">
            <a:extLst>
              <a:ext uri="{FF2B5EF4-FFF2-40B4-BE49-F238E27FC236}">
                <a16:creationId xmlns:a16="http://schemas.microsoft.com/office/drawing/2014/main" id="{A8CD8345-724D-A649-AFC1-D41829102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13055" y="2966011"/>
            <a:ext cx="824136" cy="1172895"/>
          </a:xfrm>
          <a:prstGeom prst="rect">
            <a:avLst/>
          </a:prstGeom>
          <a:ln>
            <a:solidFill>
              <a:schemeClr val="tx1">
                <a:lumMod val="85000"/>
                <a:lumOff val="15000"/>
              </a:schemeClr>
            </a:solidFill>
          </a:ln>
        </p:spPr>
      </p:pic>
    </p:spTree>
    <p:extLst>
      <p:ext uri="{BB962C8B-B14F-4D97-AF65-F5344CB8AC3E}">
        <p14:creationId xmlns:p14="http://schemas.microsoft.com/office/powerpoint/2010/main" val="38678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righ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left)">
                                      <p:cBhvr>
                                        <p:cTn id="26" dur="500"/>
                                        <p:tgtEl>
                                          <p:spTgt spid="9"/>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ppt_x</p:attrName>
                                        </p:attrNameLst>
                                      </p:cBhvr>
                                      <p:tavLst>
                                        <p:tav tm="0">
                                          <p:val>
                                            <p:strVal val="#ppt_x+#ppt_w*1.125000"/>
                                          </p:val>
                                        </p:tav>
                                        <p:tav tm="100000">
                                          <p:val>
                                            <p:strVal val="#ppt_x"/>
                                          </p:val>
                                        </p:tav>
                                      </p:tavLst>
                                    </p:anim>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p:tgtEl>
                                          <p:spTgt spid="37"/>
                                        </p:tgtEl>
                                        <p:attrNameLst>
                                          <p:attrName>ppt_x</p:attrName>
                                        </p:attrNameLst>
                                      </p:cBhvr>
                                      <p:tavLst>
                                        <p:tav tm="0">
                                          <p:val>
                                            <p:strVal val="#ppt_x-#ppt_w*1.125000"/>
                                          </p:val>
                                        </p:tav>
                                        <p:tav tm="100000">
                                          <p:val>
                                            <p:strVal val="#ppt_x"/>
                                          </p:val>
                                        </p:tav>
                                      </p:tavLst>
                                    </p:anim>
                                    <p:animEffect transition="in" filter="wipe(right)">
                                      <p:cBhvr>
                                        <p:cTn id="36" dur="500"/>
                                        <p:tgtEl>
                                          <p:spTgt spid="37"/>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p:tgtEl>
                                          <p:spTgt spid="38"/>
                                        </p:tgtEl>
                                        <p:attrNameLst>
                                          <p:attrName>ppt_x</p:attrName>
                                        </p:attrNameLst>
                                      </p:cBhvr>
                                      <p:tavLst>
                                        <p:tav tm="0">
                                          <p:val>
                                            <p:strVal val="#ppt_x-#ppt_w*1.125000"/>
                                          </p:val>
                                        </p:tav>
                                        <p:tav tm="100000">
                                          <p:val>
                                            <p:strVal val="#ppt_x"/>
                                          </p:val>
                                        </p:tav>
                                      </p:tavLst>
                                    </p:anim>
                                    <p:animEffect transition="in" filter="wipe(right)">
                                      <p:cBhvr>
                                        <p:cTn id="40" dur="500"/>
                                        <p:tgtEl>
                                          <p:spTgt spid="38"/>
                                        </p:tgtEl>
                                      </p:cBhvr>
                                    </p:animEffect>
                                  </p:childTnLst>
                                </p:cTn>
                              </p:par>
                              <p:par>
                                <p:cTn id="41" presetID="1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ppt_x</p:attrName>
                                        </p:attrNameLst>
                                      </p:cBhvr>
                                      <p:tavLst>
                                        <p:tav tm="0">
                                          <p:val>
                                            <p:strVal val="#ppt_x-#ppt_w*1.125000"/>
                                          </p:val>
                                        </p:tav>
                                        <p:tav tm="100000">
                                          <p:val>
                                            <p:strVal val="#ppt_x"/>
                                          </p:val>
                                        </p:tav>
                                      </p:tavLst>
                                    </p:anim>
                                    <p:animEffect transition="in" filter="wipe(right)">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p:tgtEl>
                                          <p:spTgt spid="40"/>
                                        </p:tgtEl>
                                        <p:attrNameLst>
                                          <p:attrName>ppt_y</p:attrName>
                                        </p:attrNameLst>
                                      </p:cBhvr>
                                      <p:tavLst>
                                        <p:tav tm="0">
                                          <p:val>
                                            <p:strVal val="#ppt_y+#ppt_h*1.125000"/>
                                          </p:val>
                                        </p:tav>
                                        <p:tav tm="100000">
                                          <p:val>
                                            <p:strVal val="#ppt_y"/>
                                          </p:val>
                                        </p:tav>
                                      </p:tavLst>
                                    </p:anim>
                                    <p:animEffect transition="in" filter="wipe(up)">
                                      <p:cBhvr>
                                        <p:cTn id="50" dur="500"/>
                                        <p:tgtEl>
                                          <p:spTgt spid="4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p:tgtEl>
                                          <p:spTgt spid="45"/>
                                        </p:tgtEl>
                                        <p:attrNameLst>
                                          <p:attrName>ppt_y</p:attrName>
                                        </p:attrNameLst>
                                      </p:cBhvr>
                                      <p:tavLst>
                                        <p:tav tm="0">
                                          <p:val>
                                            <p:strVal val="#ppt_y+#ppt_h*1.125000"/>
                                          </p:val>
                                        </p:tav>
                                        <p:tav tm="100000">
                                          <p:val>
                                            <p:strVal val="#ppt_y"/>
                                          </p:val>
                                        </p:tav>
                                      </p:tavLst>
                                    </p:anim>
                                    <p:animEffect transition="in" filter="wipe(up)">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p:tgtEl>
                                          <p:spTgt spid="41"/>
                                        </p:tgtEl>
                                        <p:attrNameLst>
                                          <p:attrName>ppt_x</p:attrName>
                                        </p:attrNameLst>
                                      </p:cBhvr>
                                      <p:tavLst>
                                        <p:tav tm="0">
                                          <p:val>
                                            <p:strVal val="#ppt_x+#ppt_w*1.125000"/>
                                          </p:val>
                                        </p:tav>
                                        <p:tav tm="100000">
                                          <p:val>
                                            <p:strVal val="#ppt_x"/>
                                          </p:val>
                                        </p:tav>
                                      </p:tavLst>
                                    </p:anim>
                                    <p:animEffect transition="in" filter="wipe(left)">
                                      <p:cBhvr>
                                        <p:cTn id="60" dur="500"/>
                                        <p:tgtEl>
                                          <p:spTgt spid="41"/>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p:tgtEl>
                                          <p:spTgt spid="42"/>
                                        </p:tgtEl>
                                        <p:attrNameLst>
                                          <p:attrName>ppt_x</p:attrName>
                                        </p:attrNameLst>
                                      </p:cBhvr>
                                      <p:tavLst>
                                        <p:tav tm="0">
                                          <p:val>
                                            <p:strVal val="#ppt_x+#ppt_w*1.125000"/>
                                          </p:val>
                                        </p:tav>
                                        <p:tav tm="100000">
                                          <p:val>
                                            <p:strVal val="#ppt_x"/>
                                          </p:val>
                                        </p:tav>
                                      </p:tavLst>
                                    </p:anim>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4" grpId="0" animBg="1"/>
      <p:bldP spid="30" grpId="0"/>
      <p:bldP spid="31" grpId="0"/>
      <p:bldP spid="36" grpId="0"/>
      <p:bldP spid="37" grpId="0" animBg="1"/>
      <p:bldP spid="38" grpId="0"/>
      <p:bldP spid="40" grpId="0"/>
      <p:bldP spid="41" grpId="0" animBg="1"/>
      <p:bldP spid="42" grpId="0"/>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4EA4CB0B-5D86-8441-BBD0-5F40BEC52DBA}"/>
              </a:ext>
            </a:extLst>
          </p:cNvPr>
          <p:cNvSpPr/>
          <p:nvPr/>
        </p:nvSpPr>
        <p:spPr>
          <a:xfrm>
            <a:off x="3309251" y="970068"/>
            <a:ext cx="3999054" cy="3599618"/>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9" name="下矢印 8">
            <a:extLst>
              <a:ext uri="{FF2B5EF4-FFF2-40B4-BE49-F238E27FC236}">
                <a16:creationId xmlns:a16="http://schemas.microsoft.com/office/drawing/2014/main" id="{B216CC65-12FD-D547-B02D-423B87E88895}"/>
              </a:ext>
            </a:extLst>
          </p:cNvPr>
          <p:cNvSpPr/>
          <p:nvPr/>
        </p:nvSpPr>
        <p:spPr>
          <a:xfrm rot="16200000">
            <a:off x="2616097" y="906659"/>
            <a:ext cx="401945" cy="1588500"/>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 name="テキスト プレースホルダー 1">
            <a:extLst>
              <a:ext uri="{FF2B5EF4-FFF2-40B4-BE49-F238E27FC236}">
                <a16:creationId xmlns:a16="http://schemas.microsoft.com/office/drawing/2014/main" id="{2B6CC75D-FDCA-A048-862D-16BB3327C5D1}"/>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MS Gothic" panose="020B0609070205080204" pitchFamily="49" charset="-128"/>
                <a:ea typeface="MS Gothic" panose="020B0609070205080204" pitchFamily="49" charset="-128"/>
              </a:rPr>
              <a:t>　温度変更機能</a:t>
            </a:r>
            <a:endParaRPr kumimoji="1" lang="en-US" altLang="ja-JP" dirty="0">
              <a:solidFill>
                <a:schemeClr val="bg2">
                  <a:lumMod val="10000"/>
                </a:schemeClr>
              </a:solidFill>
              <a:latin typeface="MS Gothic" panose="020B0609070205080204" pitchFamily="49" charset="-128"/>
              <a:ea typeface="MS Gothic" panose="020B0609070205080204" pitchFamily="49" charset="-128"/>
            </a:endParaRPr>
          </a:p>
        </p:txBody>
      </p:sp>
      <p:pic>
        <p:nvPicPr>
          <p:cNvPr id="3" name="図 2">
            <a:extLst>
              <a:ext uri="{FF2B5EF4-FFF2-40B4-BE49-F238E27FC236}">
                <a16:creationId xmlns:a16="http://schemas.microsoft.com/office/drawing/2014/main" id="{4CC9A70F-A733-DC45-8F79-6F9A347E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68591"/>
            <a:ext cx="1108165" cy="1863732"/>
          </a:xfrm>
          <a:prstGeom prst="rect">
            <a:avLst/>
          </a:prstGeom>
        </p:spPr>
      </p:pic>
      <p:sp>
        <p:nvSpPr>
          <p:cNvPr id="4" name="円形吹き出し 3">
            <a:extLst>
              <a:ext uri="{FF2B5EF4-FFF2-40B4-BE49-F238E27FC236}">
                <a16:creationId xmlns:a16="http://schemas.microsoft.com/office/drawing/2014/main" id="{EFACE4AF-25EA-954A-8E59-F904B2ABF475}"/>
              </a:ext>
            </a:extLst>
          </p:cNvPr>
          <p:cNvSpPr/>
          <p:nvPr/>
        </p:nvSpPr>
        <p:spPr>
          <a:xfrm>
            <a:off x="843358" y="1280145"/>
            <a:ext cx="1223630" cy="770043"/>
          </a:xfrm>
          <a:prstGeom prst="wedgeEllipseCallout">
            <a:avLst>
              <a:gd name="adj1" fmla="val -28473"/>
              <a:gd name="adj2" fmla="val 76107"/>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5" name="図 4">
            <a:extLst>
              <a:ext uri="{FF2B5EF4-FFF2-40B4-BE49-F238E27FC236}">
                <a16:creationId xmlns:a16="http://schemas.microsoft.com/office/drawing/2014/main" id="{5B596E60-389B-AA48-9BAA-69A2B06351A4}"/>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1489639" y="1452872"/>
            <a:ext cx="435499" cy="408151"/>
          </a:xfrm>
          <a:prstGeom prst="rect">
            <a:avLst/>
          </a:prstGeom>
        </p:spPr>
      </p:pic>
      <p:sp>
        <p:nvSpPr>
          <p:cNvPr id="6" name="テキスト ボックス 5">
            <a:extLst>
              <a:ext uri="{FF2B5EF4-FFF2-40B4-BE49-F238E27FC236}">
                <a16:creationId xmlns:a16="http://schemas.microsoft.com/office/drawing/2014/main" id="{D2C5D89F-7A7C-234E-860C-7B022BC43F2E}"/>
              </a:ext>
            </a:extLst>
          </p:cNvPr>
          <p:cNvSpPr txBox="1"/>
          <p:nvPr/>
        </p:nvSpPr>
        <p:spPr>
          <a:xfrm>
            <a:off x="916910" y="1480500"/>
            <a:ext cx="646331" cy="369332"/>
          </a:xfrm>
          <a:prstGeom prst="rect">
            <a:avLst/>
          </a:prstGeom>
          <a:noFill/>
        </p:spPr>
        <p:txBody>
          <a:bodyPr wrap="none" rtlCol="0">
            <a:spAutoFit/>
          </a:bodyPr>
          <a:lstStyle/>
          <a:p>
            <a:r>
              <a:rPr kumimoji="1" lang="ja-JP" altLang="en-US">
                <a:latin typeface="MS Gothic" panose="020B0609070205080204" pitchFamily="49" charset="-128"/>
                <a:ea typeface="MS Gothic" panose="020B0609070205080204" pitchFamily="49" charset="-128"/>
              </a:rPr>
              <a:t>信号</a:t>
            </a:r>
            <a:endParaRPr kumimoji="1" lang="en-US" altLang="ja-JP" dirty="0">
              <a:latin typeface="MS Gothic" panose="020B0609070205080204" pitchFamily="49" charset="-128"/>
              <a:ea typeface="MS Gothic" panose="020B0609070205080204" pitchFamily="49" charset="-128"/>
            </a:endParaRPr>
          </a:p>
        </p:txBody>
      </p:sp>
      <p:pic>
        <p:nvPicPr>
          <p:cNvPr id="7" name="グラフィックス 6">
            <a:extLst>
              <a:ext uri="{FF2B5EF4-FFF2-40B4-BE49-F238E27FC236}">
                <a16:creationId xmlns:a16="http://schemas.microsoft.com/office/drawing/2014/main" id="{317495EB-FA03-F94D-B814-FF60EB4D0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813" y="3282976"/>
            <a:ext cx="1126972" cy="1126972"/>
          </a:xfrm>
          <a:prstGeom prst="rect">
            <a:avLst/>
          </a:prstGeom>
        </p:spPr>
      </p:pic>
      <p:pic>
        <p:nvPicPr>
          <p:cNvPr id="11" name="図 10">
            <a:extLst>
              <a:ext uri="{FF2B5EF4-FFF2-40B4-BE49-F238E27FC236}">
                <a16:creationId xmlns:a16="http://schemas.microsoft.com/office/drawing/2014/main" id="{403A4DEB-DB16-1545-AA58-127C44D09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391" y="1333227"/>
            <a:ext cx="1361572" cy="735364"/>
          </a:xfrm>
          <a:prstGeom prst="rect">
            <a:avLst/>
          </a:prstGeom>
        </p:spPr>
      </p:pic>
      <p:pic>
        <p:nvPicPr>
          <p:cNvPr id="13" name="図 12">
            <a:extLst>
              <a:ext uri="{FF2B5EF4-FFF2-40B4-BE49-F238E27FC236}">
                <a16:creationId xmlns:a16="http://schemas.microsoft.com/office/drawing/2014/main" id="{A1E1F2C1-4977-434B-89CD-4E3951E2FC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776" y="1222997"/>
            <a:ext cx="955824" cy="955824"/>
          </a:xfrm>
          <a:prstGeom prst="rect">
            <a:avLst/>
          </a:prstGeom>
        </p:spPr>
      </p:pic>
      <p:sp>
        <p:nvSpPr>
          <p:cNvPr id="14" name="下矢印 13">
            <a:extLst>
              <a:ext uri="{FF2B5EF4-FFF2-40B4-BE49-F238E27FC236}">
                <a16:creationId xmlns:a16="http://schemas.microsoft.com/office/drawing/2014/main" id="{9EEC2D7F-F783-F444-8F10-440096AF56A1}"/>
              </a:ext>
            </a:extLst>
          </p:cNvPr>
          <p:cNvSpPr/>
          <p:nvPr/>
        </p:nvSpPr>
        <p:spPr>
          <a:xfrm flipH="1">
            <a:off x="5845624" y="2275133"/>
            <a:ext cx="401945" cy="1007843"/>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19" name="下矢印 18">
            <a:extLst>
              <a:ext uri="{FF2B5EF4-FFF2-40B4-BE49-F238E27FC236}">
                <a16:creationId xmlns:a16="http://schemas.microsoft.com/office/drawing/2014/main" id="{B5F6B41A-E5FD-424E-A714-DFE85D1A1F0A}"/>
              </a:ext>
            </a:extLst>
          </p:cNvPr>
          <p:cNvSpPr/>
          <p:nvPr/>
        </p:nvSpPr>
        <p:spPr>
          <a:xfrm rot="5400000" flipV="1">
            <a:off x="5104251" y="1429378"/>
            <a:ext cx="401945" cy="55110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1" name="屈折矢印 20">
            <a:extLst>
              <a:ext uri="{FF2B5EF4-FFF2-40B4-BE49-F238E27FC236}">
                <a16:creationId xmlns:a16="http://schemas.microsoft.com/office/drawing/2014/main" id="{949A6E1F-D7EB-4F44-88C9-49783542FD6A}"/>
              </a:ext>
            </a:extLst>
          </p:cNvPr>
          <p:cNvSpPr/>
          <p:nvPr/>
        </p:nvSpPr>
        <p:spPr>
          <a:xfrm rot="16200000" flipH="1">
            <a:off x="2260688" y="1703669"/>
            <a:ext cx="1637215" cy="2656225"/>
          </a:xfrm>
          <a:prstGeom prst="bentUpArrow">
            <a:avLst>
              <a:gd name="adj1" fmla="val 13365"/>
              <a:gd name="adj2" fmla="val 17243"/>
              <a:gd name="adj3" fmla="val 25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2" name="片側の 2 つの角を切り取った四角形 21">
            <a:extLst>
              <a:ext uri="{FF2B5EF4-FFF2-40B4-BE49-F238E27FC236}">
                <a16:creationId xmlns:a16="http://schemas.microsoft.com/office/drawing/2014/main" id="{C547D670-CAE0-FA41-B474-484EE3AB4932}"/>
              </a:ext>
            </a:extLst>
          </p:cNvPr>
          <p:cNvSpPr/>
          <p:nvPr/>
        </p:nvSpPr>
        <p:spPr>
          <a:xfrm flipV="1">
            <a:off x="7514604" y="3655499"/>
            <a:ext cx="1335045" cy="605770"/>
          </a:xfrm>
          <a:prstGeom prst="snip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23" name="図 22">
            <a:extLst>
              <a:ext uri="{FF2B5EF4-FFF2-40B4-BE49-F238E27FC236}">
                <a16:creationId xmlns:a16="http://schemas.microsoft.com/office/drawing/2014/main" id="{42FE8A4A-B1E2-3D49-9E5E-2DC80A13C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396" y="3655499"/>
            <a:ext cx="1424508" cy="605770"/>
          </a:xfrm>
          <a:prstGeom prst="rect">
            <a:avLst/>
          </a:prstGeom>
        </p:spPr>
      </p:pic>
      <p:sp>
        <p:nvSpPr>
          <p:cNvPr id="24" name="角丸四角形 23">
            <a:extLst>
              <a:ext uri="{FF2B5EF4-FFF2-40B4-BE49-F238E27FC236}">
                <a16:creationId xmlns:a16="http://schemas.microsoft.com/office/drawing/2014/main" id="{064C8DC0-1D1C-1B49-B566-99E8BFE966D3}"/>
              </a:ext>
            </a:extLst>
          </p:cNvPr>
          <p:cNvSpPr/>
          <p:nvPr/>
        </p:nvSpPr>
        <p:spPr>
          <a:xfrm>
            <a:off x="5870955" y="3655749"/>
            <a:ext cx="710302" cy="496416"/>
          </a:xfrm>
          <a:prstGeom prst="roundRect">
            <a:avLst/>
          </a:prstGeom>
          <a:ln w="5715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sp>
        <p:nvSpPr>
          <p:cNvPr id="20" name="テキスト ボックス 19">
            <a:extLst>
              <a:ext uri="{FF2B5EF4-FFF2-40B4-BE49-F238E27FC236}">
                <a16:creationId xmlns:a16="http://schemas.microsoft.com/office/drawing/2014/main" id="{250BF597-0EF2-C941-8EA9-61A3BDED03CD}"/>
              </a:ext>
            </a:extLst>
          </p:cNvPr>
          <p:cNvSpPr txBox="1"/>
          <p:nvPr/>
        </p:nvSpPr>
        <p:spPr>
          <a:xfrm>
            <a:off x="5947750" y="3724229"/>
            <a:ext cx="530915" cy="369332"/>
          </a:xfrm>
          <a:prstGeom prst="rect">
            <a:avLst/>
          </a:prstGeom>
          <a:noFill/>
        </p:spPr>
        <p:txBody>
          <a:bodyPr wrap="none" rtlCol="0">
            <a:spAutoFit/>
          </a:bodyPr>
          <a:lstStyle/>
          <a:p>
            <a:r>
              <a:rPr kumimoji="1" lang="en-US" altLang="ja-JP" dirty="0">
                <a:latin typeface="MS Gothic" panose="020B0609070205080204" pitchFamily="49" charset="-128"/>
                <a:ea typeface="MS Gothic" panose="020B0609070205080204" pitchFamily="49" charset="-128"/>
              </a:rPr>
              <a:t>LED</a:t>
            </a:r>
            <a:endParaRPr kumimoji="1" lang="ja-JP" altLang="en-US">
              <a:latin typeface="MS Gothic" panose="020B0609070205080204" pitchFamily="49" charset="-128"/>
              <a:ea typeface="MS Gothic" panose="020B0609070205080204" pitchFamily="49" charset="-128"/>
            </a:endParaRPr>
          </a:p>
        </p:txBody>
      </p:sp>
      <p:pic>
        <p:nvPicPr>
          <p:cNvPr id="25" name="図 24">
            <a:extLst>
              <a:ext uri="{FF2B5EF4-FFF2-40B4-BE49-F238E27FC236}">
                <a16:creationId xmlns:a16="http://schemas.microsoft.com/office/drawing/2014/main" id="{7AD2E110-61DA-364D-A7EA-479E39731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6709096" y="3690778"/>
            <a:ext cx="411157" cy="499226"/>
          </a:xfrm>
          <a:prstGeom prst="rect">
            <a:avLst/>
          </a:prstGeom>
          <a:ln>
            <a:noFill/>
          </a:ln>
        </p:spPr>
      </p:pic>
      <p:sp>
        <p:nvSpPr>
          <p:cNvPr id="27" name="テキスト ボックス 26">
            <a:extLst>
              <a:ext uri="{FF2B5EF4-FFF2-40B4-BE49-F238E27FC236}">
                <a16:creationId xmlns:a16="http://schemas.microsoft.com/office/drawing/2014/main" id="{974ADA0C-FECB-B84E-B2CC-C33D66196176}"/>
              </a:ext>
            </a:extLst>
          </p:cNvPr>
          <p:cNvSpPr txBox="1"/>
          <p:nvPr/>
        </p:nvSpPr>
        <p:spPr>
          <a:xfrm>
            <a:off x="1952906" y="1859230"/>
            <a:ext cx="1834156"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①</a:t>
            </a:r>
            <a:r>
              <a:rPr kumimoji="1" lang="ja-JP" altLang="en-US" b="1">
                <a:latin typeface="MS Gothic" panose="020B0609070205080204" pitchFamily="49" charset="-128"/>
                <a:ea typeface="MS Gothic" panose="020B0609070205080204" pitchFamily="49" charset="-128"/>
              </a:rPr>
              <a:t>ワードに反応</a:t>
            </a:r>
          </a:p>
        </p:txBody>
      </p:sp>
      <p:sp>
        <p:nvSpPr>
          <p:cNvPr id="28" name="テキスト ボックス 27">
            <a:extLst>
              <a:ext uri="{FF2B5EF4-FFF2-40B4-BE49-F238E27FC236}">
                <a16:creationId xmlns:a16="http://schemas.microsoft.com/office/drawing/2014/main" id="{AEACCFA4-0BC3-1C40-AB21-F1278E5F9509}"/>
              </a:ext>
            </a:extLst>
          </p:cNvPr>
          <p:cNvSpPr txBox="1"/>
          <p:nvPr/>
        </p:nvSpPr>
        <p:spPr>
          <a:xfrm>
            <a:off x="4808781" y="1857696"/>
            <a:ext cx="891591"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②</a:t>
            </a:r>
            <a:r>
              <a:rPr kumimoji="1" lang="ja-JP" altLang="en-US" b="1">
                <a:latin typeface="MS Gothic" panose="020B0609070205080204" pitchFamily="49" charset="-128"/>
                <a:ea typeface="MS Gothic" panose="020B0609070205080204" pitchFamily="49" charset="-128"/>
              </a:rPr>
              <a:t>呼出</a:t>
            </a:r>
          </a:p>
        </p:txBody>
      </p:sp>
      <p:sp>
        <p:nvSpPr>
          <p:cNvPr id="29" name="テキスト ボックス 28">
            <a:extLst>
              <a:ext uri="{FF2B5EF4-FFF2-40B4-BE49-F238E27FC236}">
                <a16:creationId xmlns:a16="http://schemas.microsoft.com/office/drawing/2014/main" id="{4AC85E4C-59A7-D849-9352-C62245AE1644}"/>
              </a:ext>
            </a:extLst>
          </p:cNvPr>
          <p:cNvSpPr txBox="1"/>
          <p:nvPr/>
        </p:nvSpPr>
        <p:spPr>
          <a:xfrm>
            <a:off x="6153421" y="2194903"/>
            <a:ext cx="2510624" cy="646331"/>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③</a:t>
            </a:r>
            <a:r>
              <a:rPr kumimoji="1" lang="ja-JP" altLang="en-US" b="1">
                <a:latin typeface="MS Gothic" panose="020B0609070205080204" pitchFamily="49" charset="-128"/>
                <a:ea typeface="MS Gothic" panose="020B0609070205080204" pitchFamily="49" charset="-128"/>
              </a:rPr>
              <a:t>赤外線送信を指示</a:t>
            </a:r>
            <a:endParaRPr kumimoji="1" lang="en-US" altLang="ja-JP" b="1" dirty="0">
              <a:latin typeface="MS Gothic" panose="020B0609070205080204" pitchFamily="49" charset="-128"/>
              <a:ea typeface="MS Gothic" panose="020B0609070205080204" pitchFamily="49" charset="-128"/>
            </a:endParaRPr>
          </a:p>
          <a:p>
            <a:r>
              <a:rPr kumimoji="1" lang="ja-JP" altLang="en-US" b="1">
                <a:latin typeface="MS Gothic" panose="020B0609070205080204" pitchFamily="49" charset="-128"/>
                <a:ea typeface="MS Gothic" panose="020B0609070205080204" pitchFamily="49" charset="-128"/>
              </a:rPr>
              <a:t>　</a:t>
            </a:r>
            <a:r>
              <a:rPr kumimoji="1" lang="en-US" altLang="ja-JP" b="1" dirty="0">
                <a:latin typeface="MS Gothic" panose="020B0609070205080204" pitchFamily="49" charset="-128"/>
                <a:ea typeface="MS Gothic" panose="020B0609070205080204" pitchFamily="49" charset="-128"/>
              </a:rPr>
              <a:t>(</a:t>
            </a:r>
            <a:r>
              <a:rPr kumimoji="1" lang="ja-JP" altLang="en-US" b="1">
                <a:latin typeface="MS Gothic" panose="020B0609070205080204" pitchFamily="49" charset="-128"/>
                <a:ea typeface="MS Gothic" panose="020B0609070205080204" pitchFamily="49" charset="-128"/>
              </a:rPr>
              <a:t>赤外線情報を含む</a:t>
            </a:r>
            <a:r>
              <a:rPr kumimoji="1" lang="en-US" altLang="ja-JP" b="1" dirty="0">
                <a:latin typeface="MS Gothic" panose="020B0609070205080204" pitchFamily="49" charset="-128"/>
                <a:ea typeface="MS Gothic" panose="020B0609070205080204" pitchFamily="49" charset="-128"/>
              </a:rPr>
              <a:t>)</a:t>
            </a:r>
          </a:p>
        </p:txBody>
      </p:sp>
      <p:sp>
        <p:nvSpPr>
          <p:cNvPr id="30" name="テキスト ボックス 29">
            <a:extLst>
              <a:ext uri="{FF2B5EF4-FFF2-40B4-BE49-F238E27FC236}">
                <a16:creationId xmlns:a16="http://schemas.microsoft.com/office/drawing/2014/main" id="{098D3808-A6AD-654C-BA5E-CB98BAD91697}"/>
              </a:ext>
            </a:extLst>
          </p:cNvPr>
          <p:cNvSpPr txBox="1"/>
          <p:nvPr/>
        </p:nvSpPr>
        <p:spPr>
          <a:xfrm>
            <a:off x="5791618" y="4189824"/>
            <a:ext cx="1598515"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④</a:t>
            </a:r>
            <a:r>
              <a:rPr kumimoji="1" lang="ja-JP" altLang="en-US" b="1">
                <a:latin typeface="MS Gothic" panose="020B0609070205080204" pitchFamily="49" charset="-128"/>
                <a:ea typeface="MS Gothic" panose="020B0609070205080204" pitchFamily="49" charset="-128"/>
              </a:rPr>
              <a:t>赤外線送信</a:t>
            </a:r>
          </a:p>
        </p:txBody>
      </p:sp>
      <p:sp>
        <p:nvSpPr>
          <p:cNvPr id="31" name="テキスト ボックス 30">
            <a:extLst>
              <a:ext uri="{FF2B5EF4-FFF2-40B4-BE49-F238E27FC236}">
                <a16:creationId xmlns:a16="http://schemas.microsoft.com/office/drawing/2014/main" id="{7E67696C-ABAD-F94B-8722-87A1CA228CF5}"/>
              </a:ext>
            </a:extLst>
          </p:cNvPr>
          <p:cNvSpPr txBox="1"/>
          <p:nvPr/>
        </p:nvSpPr>
        <p:spPr>
          <a:xfrm>
            <a:off x="2137970" y="3704542"/>
            <a:ext cx="2541080" cy="369332"/>
          </a:xfrm>
          <a:prstGeom prst="rect">
            <a:avLst/>
          </a:prstGeom>
          <a:noFill/>
        </p:spPr>
        <p:txBody>
          <a:bodyPr wrap="none" rtlCol="0">
            <a:spAutoFit/>
          </a:bodyPr>
          <a:lstStyle/>
          <a:p>
            <a:r>
              <a:rPr kumimoji="1" lang="en-US" altLang="ja-JP" b="1" dirty="0">
                <a:latin typeface="MS Gothic" panose="020B0609070205080204" pitchFamily="49" charset="-128"/>
                <a:ea typeface="MS Gothic" panose="020B0609070205080204" pitchFamily="49" charset="-128"/>
              </a:rPr>
              <a:t>⑤</a:t>
            </a:r>
            <a:r>
              <a:rPr kumimoji="1" lang="ja-JP" altLang="en-US" b="1">
                <a:latin typeface="MS Gothic" panose="020B0609070205080204" pitchFamily="49" charset="-128"/>
                <a:ea typeface="MS Gothic" panose="020B0609070205080204" pitchFamily="49" charset="-128"/>
              </a:rPr>
              <a:t>完了メッセージ送信</a:t>
            </a:r>
          </a:p>
        </p:txBody>
      </p:sp>
      <p:sp>
        <p:nvSpPr>
          <p:cNvPr id="16" name="円形吹き出し 15">
            <a:extLst>
              <a:ext uri="{FF2B5EF4-FFF2-40B4-BE49-F238E27FC236}">
                <a16:creationId xmlns:a16="http://schemas.microsoft.com/office/drawing/2014/main" id="{C3B35B2C-78BF-3941-8FFA-69FED2CEFDFC}"/>
              </a:ext>
            </a:extLst>
          </p:cNvPr>
          <p:cNvSpPr/>
          <p:nvPr/>
        </p:nvSpPr>
        <p:spPr>
          <a:xfrm>
            <a:off x="2845447" y="2540093"/>
            <a:ext cx="1219996" cy="770043"/>
          </a:xfrm>
          <a:prstGeom prst="wedgeEllipseCallout">
            <a:avLst>
              <a:gd name="adj1" fmla="val 27759"/>
              <a:gd name="adj2" fmla="val 61264"/>
            </a:avLst>
          </a:prstGeom>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MS Gothic" panose="020B0609070205080204" pitchFamily="49" charset="-128"/>
              <a:ea typeface="MS Gothic" panose="020B0609070205080204" pitchFamily="49" charset="-128"/>
            </a:endParaRPr>
          </a:p>
        </p:txBody>
      </p:sp>
      <p:pic>
        <p:nvPicPr>
          <p:cNvPr id="15" name="図 14">
            <a:extLst>
              <a:ext uri="{FF2B5EF4-FFF2-40B4-BE49-F238E27FC236}">
                <a16:creationId xmlns:a16="http://schemas.microsoft.com/office/drawing/2014/main" id="{70423229-4E31-B940-8ECF-E6293FC6736D}"/>
              </a:ext>
            </a:extLst>
          </p:cNvPr>
          <p:cNvPicPr>
            <a:picLocks noChangeAspect="1"/>
          </p:cNvPicPr>
          <p:nvPr/>
        </p:nvPicPr>
        <p:blipFill rotWithShape="1">
          <a:blip r:embed="rId4">
            <a:extLst>
              <a:ext uri="{28A0092B-C50C-407E-A947-70E740481C1C}">
                <a14:useLocalDpi xmlns:a14="http://schemas.microsoft.com/office/drawing/2010/main" val="0"/>
              </a:ext>
            </a:extLst>
          </a:blip>
          <a:srcRect l="10327" t="13095" r="10542" b="12742"/>
          <a:stretch/>
        </p:blipFill>
        <p:spPr>
          <a:xfrm>
            <a:off x="3477199" y="2721038"/>
            <a:ext cx="435499" cy="408151"/>
          </a:xfrm>
          <a:prstGeom prst="rect">
            <a:avLst/>
          </a:prstGeom>
        </p:spPr>
      </p:pic>
      <p:sp>
        <p:nvSpPr>
          <p:cNvPr id="18" name="テキスト ボックス 17">
            <a:extLst>
              <a:ext uri="{FF2B5EF4-FFF2-40B4-BE49-F238E27FC236}">
                <a16:creationId xmlns:a16="http://schemas.microsoft.com/office/drawing/2014/main" id="{1C480531-48C7-A34B-AC57-7F9093E8345B}"/>
              </a:ext>
            </a:extLst>
          </p:cNvPr>
          <p:cNvSpPr txBox="1"/>
          <p:nvPr/>
        </p:nvSpPr>
        <p:spPr>
          <a:xfrm>
            <a:off x="2919702" y="2759857"/>
            <a:ext cx="646331" cy="369332"/>
          </a:xfrm>
          <a:prstGeom prst="rect">
            <a:avLst/>
          </a:prstGeom>
          <a:noFill/>
        </p:spPr>
        <p:txBody>
          <a:bodyPr wrap="square" rtlCol="0">
            <a:spAutoFit/>
          </a:bodyPr>
          <a:lstStyle/>
          <a:p>
            <a:r>
              <a:rPr kumimoji="1" lang="ja-JP" altLang="en-US">
                <a:latin typeface="MS Gothic" panose="020B0609070205080204" pitchFamily="49" charset="-128"/>
                <a:ea typeface="MS Gothic" panose="020B0609070205080204" pitchFamily="49" charset="-128"/>
              </a:rPr>
              <a:t>完了</a:t>
            </a:r>
            <a:endParaRPr kumimoji="1" lang="en-US" altLang="ja-JP"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41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ppt_x</p:attrName>
                                        </p:attrNameLst>
                                      </p:cBhvr>
                                      <p:tavLst>
                                        <p:tav tm="0">
                                          <p:val>
                                            <p:strVal val="#ppt_x-#ppt_w*1.125000"/>
                                          </p:val>
                                        </p:tav>
                                        <p:tav tm="100000">
                                          <p:val>
                                            <p:strVal val="#ppt_x"/>
                                          </p:val>
                                        </p:tav>
                                      </p:tavLst>
                                    </p:anim>
                                    <p:animEffect transition="in" filter="wipe(righ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p:tgtEl>
                                          <p:spTgt spid="14"/>
                                        </p:tgtEl>
                                        <p:attrNameLst>
                                          <p:attrName>ppt_y</p:attrName>
                                        </p:attrNameLst>
                                      </p:cBhvr>
                                      <p:tavLst>
                                        <p:tav tm="0">
                                          <p:val>
                                            <p:strVal val="#ppt_y-#ppt_h*1.125000"/>
                                          </p:val>
                                        </p:tav>
                                        <p:tav tm="100000">
                                          <p:val>
                                            <p:strVal val="#ppt_y"/>
                                          </p:val>
                                        </p:tav>
                                      </p:tavLst>
                                    </p:anim>
                                    <p:animEffect transition="in" filter="wipe(down)">
                                      <p:cBhvr>
                                        <p:cTn id="36" dur="500"/>
                                        <p:tgtEl>
                                          <p:spTgt spid="14"/>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righ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ppt_y</p:attrName>
                                        </p:attrNameLst>
                                      </p:cBhvr>
                                      <p:tavLst>
                                        <p:tav tm="0">
                                          <p:val>
                                            <p:strVal val="#ppt_y-#ppt_h*1.125000"/>
                                          </p:val>
                                        </p:tav>
                                        <p:tav tm="100000">
                                          <p:val>
                                            <p:strVal val="#ppt_y"/>
                                          </p:val>
                                        </p:tav>
                                      </p:tavLst>
                                    </p:anim>
                                    <p:animEffect transition="in" filter="wipe(down)">
                                      <p:cBhvr>
                                        <p:cTn id="56" dur="500"/>
                                        <p:tgtEl>
                                          <p:spTgt spid="21"/>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ppt_y</p:attrName>
                                        </p:attrNameLst>
                                      </p:cBhvr>
                                      <p:tavLst>
                                        <p:tav tm="0">
                                          <p:val>
                                            <p:strVal val="#ppt_y-#ppt_h*1.125000"/>
                                          </p:val>
                                        </p:tav>
                                        <p:tav tm="100000">
                                          <p:val>
                                            <p:strVal val="#ppt_y"/>
                                          </p:val>
                                        </p:tav>
                                      </p:tavLst>
                                    </p:anim>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p:bldP spid="14" grpId="0" animBg="1"/>
      <p:bldP spid="19" grpId="0" animBg="1"/>
      <p:bldP spid="21" grpId="0" animBg="1"/>
      <p:bldP spid="27" grpId="0"/>
      <p:bldP spid="28" grpId="0"/>
      <p:bldP spid="29" grpId="0"/>
      <p:bldP spid="30" grpId="0"/>
      <p:bldP spid="31" grpId="0"/>
      <p:bldP spid="16" grpId="1" animBg="1"/>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2F0BCD4-6C76-0E46-BAE9-FBB9F95C7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934591"/>
            <a:ext cx="2044864" cy="2933303"/>
          </a:xfrm>
          <a:prstGeom prst="rect">
            <a:avLst/>
          </a:prstGeom>
        </p:spPr>
      </p:pic>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品質報告・利用検証結果</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6" name="正方形/長方形 5">
            <a:extLst>
              <a:ext uri="{FF2B5EF4-FFF2-40B4-BE49-F238E27FC236}">
                <a16:creationId xmlns:a16="http://schemas.microsoft.com/office/drawing/2014/main" id="{E4840DE1-A85B-0C48-BBC9-30357EF608B9}"/>
              </a:ext>
            </a:extLst>
          </p:cNvPr>
          <p:cNvSpPr/>
          <p:nvPr/>
        </p:nvSpPr>
        <p:spPr>
          <a:xfrm>
            <a:off x="719572" y="2571750"/>
            <a:ext cx="7704856" cy="1944216"/>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err="1">
                <a:solidFill>
                  <a:schemeClr val="bg2">
                    <a:lumMod val="10000"/>
                  </a:schemeClr>
                </a:solidFill>
                <a:latin typeface="MS Gothic" panose="020B0609070205080204" pitchFamily="49" charset="-128"/>
                <a:ea typeface="MS Gothic" panose="020B0609070205080204" pitchFamily="49" charset="-128"/>
              </a:rPr>
              <a:t>Github</a:t>
            </a:r>
            <a:r>
              <a:rPr kumimoji="1" lang="ja-JP" altLang="en-US" sz="2800">
                <a:solidFill>
                  <a:schemeClr val="bg2">
                    <a:lumMod val="10000"/>
                  </a:schemeClr>
                </a:solidFill>
                <a:latin typeface="MS Gothic" panose="020B0609070205080204" pitchFamily="49" charset="-128"/>
                <a:ea typeface="MS Gothic" panose="020B0609070205080204" pitchFamily="49" charset="-128"/>
              </a:rPr>
              <a:t>参照</a:t>
            </a:r>
            <a:endParaRPr kumimoji="1" lang="en-US" altLang="ja-JP" sz="2800" dirty="0">
              <a:solidFill>
                <a:schemeClr val="bg2">
                  <a:lumMod val="10000"/>
                </a:schemeClr>
              </a:solidFill>
              <a:latin typeface="MS Gothic" panose="020B0609070205080204" pitchFamily="49" charset="-128"/>
              <a:ea typeface="MS Gothic" panose="020B0609070205080204" pitchFamily="49" charset="-128"/>
            </a:endParaRPr>
          </a:p>
          <a:p>
            <a:pPr algn="ctr"/>
            <a:r>
              <a:rPr kumimoji="1" lang="en" altLang="ja-JP" sz="2800" dirty="0">
                <a:solidFill>
                  <a:schemeClr val="bg2">
                    <a:lumMod val="10000"/>
                  </a:schemeClr>
                </a:solidFill>
                <a:latin typeface="MS Gothic" panose="020B0609070205080204" pitchFamily="49" charset="-128"/>
                <a:ea typeface="MS Gothic" panose="020B0609070205080204" pitchFamily="49" charset="-128"/>
              </a:rPr>
              <a:t>https://</a:t>
            </a:r>
            <a:r>
              <a:rPr kumimoji="1" lang="en" altLang="ja-JP" sz="2800" dirty="0" err="1">
                <a:solidFill>
                  <a:schemeClr val="bg2">
                    <a:lumMod val="10000"/>
                  </a:schemeClr>
                </a:solidFill>
                <a:latin typeface="MS Gothic" panose="020B0609070205080204" pitchFamily="49" charset="-128"/>
                <a:ea typeface="MS Gothic" panose="020B0609070205080204" pitchFamily="49" charset="-128"/>
              </a:rPr>
              <a:t>github.com</a:t>
            </a:r>
            <a:r>
              <a:rPr kumimoji="1" lang="en" altLang="ja-JP" sz="2800" dirty="0">
                <a:solidFill>
                  <a:schemeClr val="bg2">
                    <a:lumMod val="10000"/>
                  </a:schemeClr>
                </a:solidFill>
                <a:latin typeface="MS Gothic" panose="020B0609070205080204" pitchFamily="49" charset="-128"/>
                <a:ea typeface="MS Gothic" panose="020B0609070205080204" pitchFamily="49" charset="-128"/>
              </a:rPr>
              <a:t>/ASO1701012/SSH48.git</a:t>
            </a:r>
            <a:endParaRPr kumimoji="1" lang="ja-JP" altLang="en-US" sz="2800">
              <a:solidFill>
                <a:schemeClr val="bg2">
                  <a:lumMod val="10000"/>
                </a:schemeClr>
              </a:solidFill>
              <a:latin typeface="MS Gothic" panose="020B0609070205080204" pitchFamily="49" charset="-128"/>
              <a:ea typeface="MS Gothic" panose="020B0609070205080204" pitchFamily="49" charset="-128"/>
            </a:endParaRPr>
          </a:p>
        </p:txBody>
      </p:sp>
      <p:sp>
        <p:nvSpPr>
          <p:cNvPr id="8" name="円/楕円 7">
            <a:extLst>
              <a:ext uri="{FF2B5EF4-FFF2-40B4-BE49-F238E27FC236}">
                <a16:creationId xmlns:a16="http://schemas.microsoft.com/office/drawing/2014/main" id="{4BD128D1-E176-9644-8203-C173D1961AAA}"/>
              </a:ext>
            </a:extLst>
          </p:cNvPr>
          <p:cNvSpPr/>
          <p:nvPr/>
        </p:nvSpPr>
        <p:spPr>
          <a:xfrm>
            <a:off x="5220072" y="2401242"/>
            <a:ext cx="504056" cy="36004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16FFB52A-3637-DF4F-81B1-AF48DF0444AE}"/>
              </a:ext>
            </a:extLst>
          </p:cNvPr>
          <p:cNvSpPr/>
          <p:nvPr/>
        </p:nvSpPr>
        <p:spPr>
          <a:xfrm>
            <a:off x="7048912" y="2401242"/>
            <a:ext cx="504056" cy="36004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8653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A5784E12-4447-9A42-BAB3-6FE5C43D54B7}"/>
              </a:ext>
            </a:extLst>
          </p:cNvPr>
          <p:cNvGraphicFramePr/>
          <p:nvPr>
            <p:extLst>
              <p:ext uri="{D42A27DB-BD31-4B8C-83A1-F6EECF244321}">
                <p14:modId xmlns:p14="http://schemas.microsoft.com/office/powerpoint/2010/main" val="2766698407"/>
              </p:ext>
            </p:extLst>
          </p:nvPr>
        </p:nvGraphicFramePr>
        <p:xfrm>
          <a:off x="638563" y="1059582"/>
          <a:ext cx="7866874"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プレースホルダー 1">
            <a:extLst>
              <a:ext uri="{FF2B5EF4-FFF2-40B4-BE49-F238E27FC236}">
                <a16:creationId xmlns:a16="http://schemas.microsoft.com/office/drawing/2014/main" id="{3C4EDCB9-8A0C-464E-8E63-E40B868349DD}"/>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将来の展望・可能性</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3" name="円/楕円 2">
            <a:extLst>
              <a:ext uri="{FF2B5EF4-FFF2-40B4-BE49-F238E27FC236}">
                <a16:creationId xmlns:a16="http://schemas.microsoft.com/office/drawing/2014/main" id="{9B9458F3-6B5D-7447-8812-B05C113D7E79}"/>
              </a:ext>
            </a:extLst>
          </p:cNvPr>
          <p:cNvSpPr/>
          <p:nvPr/>
        </p:nvSpPr>
        <p:spPr>
          <a:xfrm>
            <a:off x="7581858" y="4893722"/>
            <a:ext cx="909101" cy="720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85AEDCD4-3FE9-C844-8C60-EF48B711A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247645" y="3046854"/>
            <a:ext cx="1228836" cy="1901160"/>
          </a:xfrm>
          <a:prstGeom prst="rect">
            <a:avLst/>
          </a:prstGeom>
          <a:ln>
            <a:noFill/>
          </a:ln>
        </p:spPr>
      </p:pic>
    </p:spTree>
    <p:extLst>
      <p:ext uri="{BB962C8B-B14F-4D97-AF65-F5344CB8AC3E}">
        <p14:creationId xmlns:p14="http://schemas.microsoft.com/office/powerpoint/2010/main" val="13733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xit" presetSubtype="0" fill="hold"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75352F74-5DD0-6B44-B272-3AC01569003D}"/>
              </a:ext>
            </a:extLst>
          </p:cNvPr>
          <p:cNvGraphicFramePr/>
          <p:nvPr>
            <p:extLst>
              <p:ext uri="{D42A27DB-BD31-4B8C-83A1-F6EECF244321}">
                <p14:modId xmlns:p14="http://schemas.microsoft.com/office/powerpoint/2010/main" val="2896864781"/>
              </p:ext>
            </p:extLst>
          </p:nvPr>
        </p:nvGraphicFramePr>
        <p:xfrm>
          <a:off x="314526" y="915566"/>
          <a:ext cx="8577953"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テキスト プレースホルダー 1">
            <a:extLst>
              <a:ext uri="{FF2B5EF4-FFF2-40B4-BE49-F238E27FC236}">
                <a16:creationId xmlns:a16="http://schemas.microsoft.com/office/drawing/2014/main" id="{63C915D7-0137-D943-BC1A-6BDE6AA57A4C}"/>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振り返り</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75374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ln w="0"/>
                <a:solidFill>
                  <a:schemeClr val="tx1"/>
                </a:solidFill>
                <a:effectLst>
                  <a:outerShdw blurRad="38100" dist="25400" dir="5400000" algn="ctr" rotWithShape="0">
                    <a:srgbClr val="6E747A">
                      <a:alpha val="43000"/>
                    </a:srgbClr>
                  </a:outerShdw>
                </a:effectLst>
              </a:rPr>
              <a:t>Thank you for your </a:t>
            </a:r>
            <a:r>
              <a:rPr lang="en" altLang="ja-JP" dirty="0">
                <a:ln w="0"/>
                <a:solidFill>
                  <a:schemeClr val="tx1"/>
                </a:solidFill>
                <a:effectLst>
                  <a:outerShdw blurRad="38100" dist="25400" dir="5400000" algn="ctr" rotWithShape="0">
                    <a:srgbClr val="6E747A">
                      <a:alpha val="43000"/>
                    </a:srgbClr>
                  </a:outerShdw>
                </a:effectLst>
              </a:rPr>
              <a:t>listening</a:t>
            </a:r>
            <a:endParaRPr lang="ko-KR" altLang="en-US"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0779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75821F-9D3C-A149-AE0B-9B826036FED3}"/>
              </a:ext>
            </a:extLst>
          </p:cNvPr>
          <p:cNvSpPr>
            <a:spLocks noGrp="1"/>
          </p:cNvSpPr>
          <p:nvPr>
            <p:ph type="body" sz="quarter" idx="10"/>
          </p:nvPr>
        </p:nvSpPr>
        <p:spPr>
          <a:xfrm>
            <a:off x="4125084" y="2355726"/>
            <a:ext cx="5018916" cy="576064"/>
          </a:xfrm>
        </p:spPr>
        <p:txBody>
          <a:bodyPr>
            <a:normAutofit fontScale="85000" lnSpcReduction="20000"/>
          </a:bodyPr>
          <a:lstStyle/>
          <a:p>
            <a:r>
              <a:rPr kumimoji="1" lang="ja-JP" altLang="en-US" sz="4800" b="1">
                <a:ln/>
                <a:solidFill>
                  <a:schemeClr val="bg2">
                    <a:lumMod val="10000"/>
                  </a:schemeClr>
                </a:solidFill>
                <a:effectLst>
                  <a:outerShdw blurRad="38100" dist="19050" dir="2700000" algn="tl" rotWithShape="0">
                    <a:schemeClr val="dk1">
                      <a:lumMod val="50000"/>
                      <a:alpha val="40000"/>
                    </a:schemeClr>
                  </a:outerShdw>
                </a:effectLst>
              </a:rPr>
              <a:t>質疑応答</a:t>
            </a:r>
          </a:p>
        </p:txBody>
      </p:sp>
    </p:spTree>
    <p:extLst>
      <p:ext uri="{BB962C8B-B14F-4D97-AF65-F5344CB8AC3E}">
        <p14:creationId xmlns:p14="http://schemas.microsoft.com/office/powerpoint/2010/main" val="445979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5B20017-D4B2-7246-B619-A7C6117991A4}"/>
              </a:ext>
            </a:extLst>
          </p:cNvPr>
          <p:cNvSpPr txBox="1"/>
          <p:nvPr/>
        </p:nvSpPr>
        <p:spPr>
          <a:xfrm>
            <a:off x="3635896" y="2571750"/>
            <a:ext cx="1338828" cy="369332"/>
          </a:xfrm>
          <a:prstGeom prst="rect">
            <a:avLst/>
          </a:prstGeom>
          <a:noFill/>
        </p:spPr>
        <p:txBody>
          <a:bodyPr wrap="none" rtlCol="0">
            <a:spAutoFit/>
          </a:bodyPr>
          <a:lstStyle/>
          <a:p>
            <a:r>
              <a:rPr kumimoji="1" lang="ja-JP" altLang="en-US"/>
              <a:t>アーカイブ</a:t>
            </a:r>
          </a:p>
        </p:txBody>
      </p:sp>
    </p:spTree>
    <p:extLst>
      <p:ext uri="{BB962C8B-B14F-4D97-AF65-F5344CB8AC3E}">
        <p14:creationId xmlns:p14="http://schemas.microsoft.com/office/powerpoint/2010/main" val="3791159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A736935-AE23-1543-A883-ECFA2379F55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動作フロー　画像ベースに</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2" name="角丸四角形吹き出し 11">
            <a:extLst>
              <a:ext uri="{FF2B5EF4-FFF2-40B4-BE49-F238E27FC236}">
                <a16:creationId xmlns:a16="http://schemas.microsoft.com/office/drawing/2014/main" id="{D947739F-FCDB-EF47-92E4-3D3C9B102D20}"/>
              </a:ext>
            </a:extLst>
          </p:cNvPr>
          <p:cNvSpPr/>
          <p:nvPr/>
        </p:nvSpPr>
        <p:spPr>
          <a:xfrm>
            <a:off x="3635896" y="6820222"/>
            <a:ext cx="1036905" cy="730534"/>
          </a:xfrm>
          <a:prstGeom prst="wedgeRoundRectCallout">
            <a:avLst>
              <a:gd name="adj1" fmla="val -43286"/>
              <a:gd name="adj2" fmla="val 64952"/>
              <a:gd name="adj3" fmla="val 16667"/>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solidFill>
                  <a:schemeClr val="tx1"/>
                </a:solidFill>
              </a:rPr>
              <a:t>さむい</a:t>
            </a:r>
            <a:endParaRPr kumimoji="1" lang="en-US" altLang="ja-JP" dirty="0">
              <a:solidFill>
                <a:schemeClr val="tx1"/>
              </a:solidFill>
            </a:endParaRPr>
          </a:p>
          <a:p>
            <a:pPr algn="ctr"/>
            <a:r>
              <a:rPr kumimoji="1" lang="ja-JP" altLang="en-US">
                <a:solidFill>
                  <a:schemeClr val="tx1"/>
                </a:solidFill>
              </a:rPr>
              <a:t>あつい</a:t>
            </a:r>
          </a:p>
        </p:txBody>
      </p:sp>
      <p:sp>
        <p:nvSpPr>
          <p:cNvPr id="14" name="正方形/長方形 13">
            <a:extLst>
              <a:ext uri="{FF2B5EF4-FFF2-40B4-BE49-F238E27FC236}">
                <a16:creationId xmlns:a16="http://schemas.microsoft.com/office/drawing/2014/main" id="{A6A53C72-36F7-F348-B4D0-974A8EA7B04E}"/>
              </a:ext>
            </a:extLst>
          </p:cNvPr>
          <p:cNvSpPr/>
          <p:nvPr/>
        </p:nvSpPr>
        <p:spPr>
          <a:xfrm>
            <a:off x="467544"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ユーザー</a:t>
            </a:r>
          </a:p>
        </p:txBody>
      </p:sp>
      <p:sp>
        <p:nvSpPr>
          <p:cNvPr id="15" name="正方形/長方形 14">
            <a:extLst>
              <a:ext uri="{FF2B5EF4-FFF2-40B4-BE49-F238E27FC236}">
                <a16:creationId xmlns:a16="http://schemas.microsoft.com/office/drawing/2014/main" id="{EF1930E4-9DBB-BD45-9827-3F1EF0EB567B}"/>
              </a:ext>
            </a:extLst>
          </p:cNvPr>
          <p:cNvSpPr/>
          <p:nvPr/>
        </p:nvSpPr>
        <p:spPr>
          <a:xfrm>
            <a:off x="5021629"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システム</a:t>
            </a:r>
          </a:p>
        </p:txBody>
      </p:sp>
      <p:sp>
        <p:nvSpPr>
          <p:cNvPr id="19" name="正方形/長方形 18">
            <a:extLst>
              <a:ext uri="{FF2B5EF4-FFF2-40B4-BE49-F238E27FC236}">
                <a16:creationId xmlns:a16="http://schemas.microsoft.com/office/drawing/2014/main" id="{56709D37-7091-2C4C-B47B-38E53AA78537}"/>
              </a:ext>
            </a:extLst>
          </p:cNvPr>
          <p:cNvSpPr/>
          <p:nvPr/>
        </p:nvSpPr>
        <p:spPr>
          <a:xfrm>
            <a:off x="7597731" y="1160780"/>
            <a:ext cx="1080120" cy="345638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a:solidFill>
                  <a:schemeClr val="tx1"/>
                </a:solidFill>
                <a:latin typeface="Hiragino Sans W4" panose="020B0400000000000000" pitchFamily="34" charset="-128"/>
                <a:ea typeface="Hiragino Sans W4" panose="020B0400000000000000" pitchFamily="34" charset="-128"/>
              </a:rPr>
              <a:t>エアコン</a:t>
            </a:r>
          </a:p>
        </p:txBody>
      </p:sp>
      <p:sp>
        <p:nvSpPr>
          <p:cNvPr id="20" name="右矢印 19">
            <a:extLst>
              <a:ext uri="{FF2B5EF4-FFF2-40B4-BE49-F238E27FC236}">
                <a16:creationId xmlns:a16="http://schemas.microsoft.com/office/drawing/2014/main" id="{53ADD1C9-1FAA-444F-AEAD-C1F5836F9EE4}"/>
              </a:ext>
            </a:extLst>
          </p:cNvPr>
          <p:cNvSpPr/>
          <p:nvPr/>
        </p:nvSpPr>
        <p:spPr>
          <a:xfrm>
            <a:off x="1691782" y="149163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1" name="テキスト ボックス 20">
            <a:extLst>
              <a:ext uri="{FF2B5EF4-FFF2-40B4-BE49-F238E27FC236}">
                <a16:creationId xmlns:a16="http://schemas.microsoft.com/office/drawing/2014/main" id="{B8F4DCA9-3D2A-E244-B4FA-212CAF1EB074}"/>
              </a:ext>
            </a:extLst>
          </p:cNvPr>
          <p:cNvSpPr txBox="1"/>
          <p:nvPr/>
        </p:nvSpPr>
        <p:spPr>
          <a:xfrm>
            <a:off x="1827497" y="1234345"/>
            <a:ext cx="2824812"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①</a:t>
            </a:r>
            <a:r>
              <a:rPr kumimoji="1" lang="ja-JP" altLang="en-US">
                <a:latin typeface="Hiragino Sans W4" panose="020B0400000000000000" pitchFamily="34" charset="-128"/>
                <a:ea typeface="Hiragino Sans W4" panose="020B0400000000000000" pitchFamily="34" charset="-128"/>
              </a:rPr>
              <a:t>キーワード入力</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2" name="右矢印 21">
            <a:extLst>
              <a:ext uri="{FF2B5EF4-FFF2-40B4-BE49-F238E27FC236}">
                <a16:creationId xmlns:a16="http://schemas.microsoft.com/office/drawing/2014/main" id="{EA67AB65-6FB0-4A4F-AEBB-61F684450A81}"/>
              </a:ext>
            </a:extLst>
          </p:cNvPr>
          <p:cNvSpPr/>
          <p:nvPr/>
        </p:nvSpPr>
        <p:spPr>
          <a:xfrm flipH="1">
            <a:off x="1691782" y="2099663"/>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3" name="テキスト ボックス 22">
            <a:extLst>
              <a:ext uri="{FF2B5EF4-FFF2-40B4-BE49-F238E27FC236}">
                <a16:creationId xmlns:a16="http://schemas.microsoft.com/office/drawing/2014/main" id="{7A3FF892-D32E-7044-9A92-705FD8AE255D}"/>
              </a:ext>
            </a:extLst>
          </p:cNvPr>
          <p:cNvSpPr txBox="1"/>
          <p:nvPr/>
        </p:nvSpPr>
        <p:spPr>
          <a:xfrm>
            <a:off x="1827497" y="1851670"/>
            <a:ext cx="3055645"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②</a:t>
            </a:r>
            <a:r>
              <a:rPr kumimoji="1" lang="ja-JP" altLang="en-US">
                <a:latin typeface="Hiragino Sans W4" panose="020B0400000000000000" pitchFamily="34" charset="-128"/>
                <a:ea typeface="Hiragino Sans W4" panose="020B0400000000000000" pitchFamily="34" charset="-128"/>
              </a:rPr>
              <a:t>投票フォーム送信</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24" name="右矢印 23">
            <a:extLst>
              <a:ext uri="{FF2B5EF4-FFF2-40B4-BE49-F238E27FC236}">
                <a16:creationId xmlns:a16="http://schemas.microsoft.com/office/drawing/2014/main" id="{3A9A2FAF-F083-1044-8ED1-ADE91A2660CF}"/>
              </a:ext>
            </a:extLst>
          </p:cNvPr>
          <p:cNvSpPr/>
          <p:nvPr/>
        </p:nvSpPr>
        <p:spPr>
          <a:xfrm>
            <a:off x="1721926" y="2708952"/>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5" name="テキスト ボックス 24">
            <a:extLst>
              <a:ext uri="{FF2B5EF4-FFF2-40B4-BE49-F238E27FC236}">
                <a16:creationId xmlns:a16="http://schemas.microsoft.com/office/drawing/2014/main" id="{2CE6434A-F61B-6641-ACEA-FBB8E93DEA02}"/>
              </a:ext>
            </a:extLst>
          </p:cNvPr>
          <p:cNvSpPr txBox="1"/>
          <p:nvPr/>
        </p:nvSpPr>
        <p:spPr>
          <a:xfrm>
            <a:off x="1827497" y="2455638"/>
            <a:ext cx="278794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③</a:t>
            </a:r>
            <a:r>
              <a:rPr kumimoji="1" lang="ja-JP" altLang="en-US">
                <a:latin typeface="Hiragino Sans W4" panose="020B0400000000000000" pitchFamily="34" charset="-128"/>
                <a:ea typeface="Hiragino Sans W4" panose="020B0400000000000000" pitchFamily="34" charset="-128"/>
              </a:rPr>
              <a:t>投票</a:t>
            </a:r>
            <a:r>
              <a:rPr kumimoji="1" lang="en-US" altLang="ja-JP" dirty="0">
                <a:latin typeface="Hiragino Sans W4" panose="020B0400000000000000" pitchFamily="34" charset="-128"/>
                <a:ea typeface="Hiragino Sans W4" panose="020B0400000000000000" pitchFamily="34" charset="-128"/>
              </a:rPr>
              <a:t>(Google</a:t>
            </a:r>
            <a:r>
              <a:rPr kumimoji="1" lang="ja-JP" altLang="en-US">
                <a:latin typeface="Hiragino Sans W4" panose="020B0400000000000000" pitchFamily="34" charset="-128"/>
                <a:ea typeface="Hiragino Sans W4" panose="020B0400000000000000" pitchFamily="34" charset="-128"/>
              </a:rPr>
              <a:t>フォーム</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sp>
        <p:nvSpPr>
          <p:cNvPr id="26" name="右矢印 25">
            <a:extLst>
              <a:ext uri="{FF2B5EF4-FFF2-40B4-BE49-F238E27FC236}">
                <a16:creationId xmlns:a16="http://schemas.microsoft.com/office/drawing/2014/main" id="{038DE459-04FF-DA45-A148-486DBA345685}"/>
              </a:ext>
            </a:extLst>
          </p:cNvPr>
          <p:cNvSpPr/>
          <p:nvPr/>
        </p:nvSpPr>
        <p:spPr>
          <a:xfrm flipH="1">
            <a:off x="1691782" y="4120740"/>
            <a:ext cx="3096242"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27" name="テキスト ボックス 26">
            <a:extLst>
              <a:ext uri="{FF2B5EF4-FFF2-40B4-BE49-F238E27FC236}">
                <a16:creationId xmlns:a16="http://schemas.microsoft.com/office/drawing/2014/main" id="{5B07E512-BEC6-8D4E-B2B8-9FB1251820E4}"/>
              </a:ext>
            </a:extLst>
          </p:cNvPr>
          <p:cNvSpPr txBox="1"/>
          <p:nvPr/>
        </p:nvSpPr>
        <p:spPr>
          <a:xfrm>
            <a:off x="1831797" y="3861002"/>
            <a:ext cx="2593980"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温度変更通知</a:t>
            </a:r>
            <a:r>
              <a:rPr kumimoji="1" lang="en-US" altLang="ja-JP" dirty="0">
                <a:latin typeface="Hiragino Sans W4" panose="020B0400000000000000" pitchFamily="34" charset="-128"/>
                <a:ea typeface="Hiragino Sans W4" panose="020B0400000000000000" pitchFamily="34" charset="-128"/>
              </a:rPr>
              <a:t>(Slack)</a:t>
            </a:r>
            <a:endParaRPr kumimoji="1" lang="ja-JP" altLang="en-US">
              <a:latin typeface="Hiragino Sans W4" panose="020B0400000000000000" pitchFamily="34" charset="-128"/>
              <a:ea typeface="Hiragino Sans W4" panose="020B0400000000000000" pitchFamily="34" charset="-128"/>
            </a:endParaRPr>
          </a:p>
        </p:txBody>
      </p:sp>
      <p:sp>
        <p:nvSpPr>
          <p:cNvPr id="3" name="屈折矢印 2">
            <a:extLst>
              <a:ext uri="{FF2B5EF4-FFF2-40B4-BE49-F238E27FC236}">
                <a16:creationId xmlns:a16="http://schemas.microsoft.com/office/drawing/2014/main" id="{16D0533D-0C06-4B49-80AF-E368262B3387}"/>
              </a:ext>
            </a:extLst>
          </p:cNvPr>
          <p:cNvSpPr/>
          <p:nvPr/>
        </p:nvSpPr>
        <p:spPr>
          <a:xfrm rot="16200000" flipH="1" flipV="1">
            <a:off x="4109421" y="3208235"/>
            <a:ext cx="726380" cy="691114"/>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F5B1CD8-A223-8445-88D3-DD4F46B6AAED}"/>
              </a:ext>
            </a:extLst>
          </p:cNvPr>
          <p:cNvSpPr/>
          <p:nvPr/>
        </p:nvSpPr>
        <p:spPr>
          <a:xfrm>
            <a:off x="4127053" y="3190603"/>
            <a:ext cx="636633" cy="1495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FA24E8F-863B-E649-A82A-CC6E58EFBA3B}"/>
              </a:ext>
            </a:extLst>
          </p:cNvPr>
          <p:cNvSpPr txBox="1"/>
          <p:nvPr/>
        </p:nvSpPr>
        <p:spPr>
          <a:xfrm>
            <a:off x="3264590" y="3318241"/>
            <a:ext cx="877163" cy="369332"/>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④</a:t>
            </a:r>
            <a:r>
              <a:rPr kumimoji="1" lang="ja-JP" altLang="en-US">
                <a:latin typeface="Hiragino Sans W4" panose="020B0400000000000000" pitchFamily="34" charset="-128"/>
                <a:ea typeface="Hiragino Sans W4" panose="020B0400000000000000" pitchFamily="34" charset="-128"/>
              </a:rPr>
              <a:t>集計</a:t>
            </a:r>
          </a:p>
        </p:txBody>
      </p:sp>
      <p:sp>
        <p:nvSpPr>
          <p:cNvPr id="29" name="右矢印 28">
            <a:extLst>
              <a:ext uri="{FF2B5EF4-FFF2-40B4-BE49-F238E27FC236}">
                <a16:creationId xmlns:a16="http://schemas.microsoft.com/office/drawing/2014/main" id="{3B3B720F-5872-1843-B848-C2F15F7DE605}"/>
              </a:ext>
            </a:extLst>
          </p:cNvPr>
          <p:cNvSpPr/>
          <p:nvPr/>
        </p:nvSpPr>
        <p:spPr>
          <a:xfrm>
            <a:off x="6234278" y="4120740"/>
            <a:ext cx="1297581" cy="36004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30" name="テキスト ボックス 29">
            <a:extLst>
              <a:ext uri="{FF2B5EF4-FFF2-40B4-BE49-F238E27FC236}">
                <a16:creationId xmlns:a16="http://schemas.microsoft.com/office/drawing/2014/main" id="{2A5234BC-6475-1846-BF60-4ED13306710B}"/>
              </a:ext>
            </a:extLst>
          </p:cNvPr>
          <p:cNvSpPr txBox="1"/>
          <p:nvPr/>
        </p:nvSpPr>
        <p:spPr>
          <a:xfrm>
            <a:off x="6177847" y="3584003"/>
            <a:ext cx="1338828" cy="646331"/>
          </a:xfrm>
          <a:prstGeom prst="rect">
            <a:avLst/>
          </a:prstGeom>
          <a:noFill/>
        </p:spPr>
        <p:txBody>
          <a:bodyPr wrap="none" rtlCol="0">
            <a:spAutoFit/>
          </a:bodyPr>
          <a:lstStyle/>
          <a:p>
            <a:r>
              <a:rPr kumimoji="1" lang="en-US" altLang="ja-JP" dirty="0">
                <a:latin typeface="Hiragino Sans W4" panose="020B0400000000000000" pitchFamily="34" charset="-128"/>
                <a:ea typeface="Hiragino Sans W4" panose="020B0400000000000000" pitchFamily="34" charset="-128"/>
              </a:rPr>
              <a:t>⑤</a:t>
            </a:r>
            <a:r>
              <a:rPr kumimoji="1" lang="ja-JP" altLang="en-US">
                <a:latin typeface="Hiragino Sans W4" panose="020B0400000000000000" pitchFamily="34" charset="-128"/>
                <a:ea typeface="Hiragino Sans W4" panose="020B0400000000000000" pitchFamily="34" charset="-128"/>
              </a:rPr>
              <a:t>温度変更</a:t>
            </a:r>
            <a:endParaRPr kumimoji="1" lang="en-US" altLang="ja-JP" dirty="0">
              <a:latin typeface="Hiragino Sans W4" panose="020B0400000000000000" pitchFamily="34" charset="-128"/>
              <a:ea typeface="Hiragino Sans W4" panose="020B0400000000000000" pitchFamily="34" charset="-128"/>
            </a:endParaRPr>
          </a:p>
          <a:p>
            <a:r>
              <a:rPr kumimoji="1" lang="en-US" altLang="ja-JP" dirty="0">
                <a:latin typeface="Hiragino Sans W4" panose="020B0400000000000000" pitchFamily="34" charset="-128"/>
                <a:ea typeface="Hiragino Sans W4" panose="020B0400000000000000" pitchFamily="34" charset="-128"/>
              </a:rPr>
              <a:t>(</a:t>
            </a:r>
            <a:r>
              <a:rPr kumimoji="1" lang="ja-JP" altLang="en-US">
                <a:latin typeface="Hiragino Sans W4" panose="020B0400000000000000" pitchFamily="34" charset="-128"/>
                <a:ea typeface="Hiragino Sans W4" panose="020B0400000000000000" pitchFamily="34" charset="-128"/>
              </a:rPr>
              <a:t>ラズパイ</a:t>
            </a:r>
            <a:r>
              <a:rPr kumimoji="1" lang="en-US" altLang="ja-JP" dirty="0">
                <a:latin typeface="Hiragino Sans W4" panose="020B0400000000000000" pitchFamily="34" charset="-128"/>
                <a:ea typeface="Hiragino Sans W4" panose="020B0400000000000000" pitchFamily="34" charset="-128"/>
              </a:rPr>
              <a:t>)</a:t>
            </a:r>
            <a:endParaRPr kumimoji="1" lang="ja-JP" altLang="en-US">
              <a:latin typeface="Hiragino Sans W4" panose="020B0400000000000000" pitchFamily="34" charset="-128"/>
              <a:ea typeface="Hiragino Sans W4" panose="020B0400000000000000" pitchFamily="34" charset="-128"/>
            </a:endParaRPr>
          </a:p>
        </p:txBody>
      </p:sp>
      <p:pic>
        <p:nvPicPr>
          <p:cNvPr id="5" name="図 4">
            <a:extLst>
              <a:ext uri="{FF2B5EF4-FFF2-40B4-BE49-F238E27FC236}">
                <a16:creationId xmlns:a16="http://schemas.microsoft.com/office/drawing/2014/main" id="{32AA0E51-DB5A-A04A-BC42-0E85C7EB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9" y="3265359"/>
            <a:ext cx="583156" cy="980763"/>
          </a:xfrm>
          <a:prstGeom prst="rect">
            <a:avLst/>
          </a:prstGeom>
        </p:spPr>
      </p:pic>
      <p:pic>
        <p:nvPicPr>
          <p:cNvPr id="4" name="図 3">
            <a:extLst>
              <a:ext uri="{FF2B5EF4-FFF2-40B4-BE49-F238E27FC236}">
                <a16:creationId xmlns:a16="http://schemas.microsoft.com/office/drawing/2014/main" id="{248394CB-712F-7545-BBB8-0A6BC711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75" y="1847739"/>
            <a:ext cx="863994" cy="730662"/>
          </a:xfrm>
          <a:prstGeom prst="rect">
            <a:avLst/>
          </a:prstGeom>
        </p:spPr>
      </p:pic>
      <p:sp>
        <p:nvSpPr>
          <p:cNvPr id="10" name="円形吹き出し 9">
            <a:extLst>
              <a:ext uri="{FF2B5EF4-FFF2-40B4-BE49-F238E27FC236}">
                <a16:creationId xmlns:a16="http://schemas.microsoft.com/office/drawing/2014/main" id="{D6189446-B06E-2B44-ACF2-947E69B24858}"/>
              </a:ext>
            </a:extLst>
          </p:cNvPr>
          <p:cNvSpPr/>
          <p:nvPr/>
        </p:nvSpPr>
        <p:spPr>
          <a:xfrm flipH="1">
            <a:off x="2337913" y="1331902"/>
            <a:ext cx="1869584" cy="1666586"/>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9" name="図 8">
            <a:extLst>
              <a:ext uri="{FF2B5EF4-FFF2-40B4-BE49-F238E27FC236}">
                <a16:creationId xmlns:a16="http://schemas.microsoft.com/office/drawing/2014/main" id="{46B34FD4-0A58-8E4C-A0AA-4308F46B6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59" y="1438819"/>
            <a:ext cx="921375" cy="1321688"/>
          </a:xfrm>
          <a:prstGeom prst="rect">
            <a:avLst/>
          </a:prstGeom>
        </p:spPr>
      </p:pic>
      <p:sp>
        <p:nvSpPr>
          <p:cNvPr id="33" name="円形吹き出し 32">
            <a:extLst>
              <a:ext uri="{FF2B5EF4-FFF2-40B4-BE49-F238E27FC236}">
                <a16:creationId xmlns:a16="http://schemas.microsoft.com/office/drawing/2014/main" id="{B60AB028-12D7-0244-A990-F0E66FDC9130}"/>
              </a:ext>
            </a:extLst>
          </p:cNvPr>
          <p:cNvSpPr/>
          <p:nvPr/>
        </p:nvSpPr>
        <p:spPr>
          <a:xfrm>
            <a:off x="3796606" y="1477730"/>
            <a:ext cx="2255518" cy="1998835"/>
          </a:xfrm>
          <a:prstGeom prst="wedgeEllipseCallout">
            <a:avLst>
              <a:gd name="adj1" fmla="val -37542"/>
              <a:gd name="adj2" fmla="val 53085"/>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11" name="図 10">
            <a:extLst>
              <a:ext uri="{FF2B5EF4-FFF2-40B4-BE49-F238E27FC236}">
                <a16:creationId xmlns:a16="http://schemas.microsoft.com/office/drawing/2014/main" id="{E034DD6C-77BC-3E46-AF3C-B2D6E2EC7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299" y="1791442"/>
            <a:ext cx="1647079" cy="1399159"/>
          </a:xfrm>
          <a:prstGeom prst="rect">
            <a:avLst/>
          </a:prstGeom>
        </p:spPr>
      </p:pic>
      <p:sp>
        <p:nvSpPr>
          <p:cNvPr id="34" name="円形吹き出し 33">
            <a:extLst>
              <a:ext uri="{FF2B5EF4-FFF2-40B4-BE49-F238E27FC236}">
                <a16:creationId xmlns:a16="http://schemas.microsoft.com/office/drawing/2014/main" id="{301BDE6E-41D1-6C4B-A464-8D94E659781C}"/>
              </a:ext>
            </a:extLst>
          </p:cNvPr>
          <p:cNvSpPr/>
          <p:nvPr/>
        </p:nvSpPr>
        <p:spPr>
          <a:xfrm>
            <a:off x="5993642" y="987574"/>
            <a:ext cx="1869584" cy="2323442"/>
          </a:xfrm>
          <a:prstGeom prst="wedgeEllipseCallout">
            <a:avLst>
              <a:gd name="adj1" fmla="val -23662"/>
              <a:gd name="adj2" fmla="val 57534"/>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lumMod val="75000"/>
                  <a:lumOff val="25000"/>
                </a:schemeClr>
              </a:solidFill>
            </a:endParaRPr>
          </a:p>
        </p:txBody>
      </p:sp>
      <p:pic>
        <p:nvPicPr>
          <p:cNvPr id="7" name="図 6">
            <a:extLst>
              <a:ext uri="{FF2B5EF4-FFF2-40B4-BE49-F238E27FC236}">
                <a16:creationId xmlns:a16="http://schemas.microsoft.com/office/drawing/2014/main" id="{48D3CA0E-2628-234A-9C9D-3FD0189BB3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95492" y="1174646"/>
            <a:ext cx="1228836" cy="1901160"/>
          </a:xfrm>
          <a:prstGeom prst="rect">
            <a:avLst/>
          </a:prstGeom>
        </p:spPr>
      </p:pic>
    </p:spTree>
    <p:extLst>
      <p:ext uri="{BB962C8B-B14F-4D97-AF65-F5344CB8AC3E}">
        <p14:creationId xmlns:p14="http://schemas.microsoft.com/office/powerpoint/2010/main" val="40888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10"/>
                                        </p:tgtEl>
                                      </p:cBhvr>
                                    </p:animEffect>
                                    <p:anim calcmode="lin" valueType="num">
                                      <p:cBhvr>
                                        <p:cTn id="19" dur="500"/>
                                        <p:tgtEl>
                                          <p:spTgt spid="10"/>
                                        </p:tgtEl>
                                        <p:attrNameLst>
                                          <p:attrName>ppt_x</p:attrName>
                                        </p:attrNameLst>
                                      </p:cBhvr>
                                      <p:tavLst>
                                        <p:tav tm="0">
                                          <p:val>
                                            <p:strVal val="ppt_x"/>
                                          </p:val>
                                        </p:tav>
                                        <p:tav tm="100000">
                                          <p:val>
                                            <p:strVal val="ppt_x"/>
                                          </p:val>
                                        </p:tav>
                                      </p:tavLst>
                                    </p:anim>
                                    <p:anim calcmode="lin" valueType="num">
                                      <p:cBhvr>
                                        <p:cTn id="20" dur="500"/>
                                        <p:tgtEl>
                                          <p:spTgt spid="10"/>
                                        </p:tgtEl>
                                        <p:attrNameLst>
                                          <p:attrName>ppt_y</p:attrName>
                                        </p:attrNameLst>
                                      </p:cBhvr>
                                      <p:tavLst>
                                        <p:tav tm="0">
                                          <p:val>
                                            <p:strVal val="ppt_y"/>
                                          </p:val>
                                        </p:tav>
                                        <p:tav tm="100000">
                                          <p:val>
                                            <p:strVal val="ppt_y+.1"/>
                                          </p:val>
                                        </p:tav>
                                      </p:tavLst>
                                    </p:anim>
                                    <p:set>
                                      <p:cBhvr>
                                        <p:cTn id="21" dur="1" fill="hold">
                                          <p:stCondLst>
                                            <p:cond delay="499"/>
                                          </p:stCondLst>
                                        </p:cTn>
                                        <p:tgtEl>
                                          <p:spTgt spid="10"/>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9"/>
                                        </p:tgtEl>
                                      </p:cBhvr>
                                    </p:animEffect>
                                    <p:anim calcmode="lin" valueType="num">
                                      <p:cBhvr>
                                        <p:cTn id="24" dur="500"/>
                                        <p:tgtEl>
                                          <p:spTgt spid="9"/>
                                        </p:tgtEl>
                                        <p:attrNameLst>
                                          <p:attrName>ppt_x</p:attrName>
                                        </p:attrNameLst>
                                      </p:cBhvr>
                                      <p:tavLst>
                                        <p:tav tm="0">
                                          <p:val>
                                            <p:strVal val="ppt_x"/>
                                          </p:val>
                                        </p:tav>
                                        <p:tav tm="100000">
                                          <p:val>
                                            <p:strVal val="ppt_x"/>
                                          </p:val>
                                        </p:tav>
                                      </p:tavLst>
                                    </p:anim>
                                    <p:anim calcmode="lin" valueType="num">
                                      <p:cBhvr>
                                        <p:cTn id="25" dur="500"/>
                                        <p:tgtEl>
                                          <p:spTgt spid="9"/>
                                        </p:tgtEl>
                                        <p:attrNameLst>
                                          <p:attrName>ppt_y</p:attrName>
                                        </p:attrNameLst>
                                      </p:cBhvr>
                                      <p:tavLst>
                                        <p:tav tm="0">
                                          <p:val>
                                            <p:strVal val="ppt_y"/>
                                          </p:val>
                                        </p:tav>
                                        <p:tav tm="100000">
                                          <p:val>
                                            <p:strVal val="ppt_y+.1"/>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anim calcmode="lin" valueType="num">
                                      <p:cBhvr>
                                        <p:cTn id="32" dur="500" fill="hold"/>
                                        <p:tgtEl>
                                          <p:spTgt spid="33"/>
                                        </p:tgtEl>
                                        <p:attrNameLst>
                                          <p:attrName>ppt_x</p:attrName>
                                        </p:attrNameLst>
                                      </p:cBhvr>
                                      <p:tavLst>
                                        <p:tav tm="0">
                                          <p:val>
                                            <p:strVal val="#ppt_x"/>
                                          </p:val>
                                        </p:tav>
                                        <p:tav tm="100000">
                                          <p:val>
                                            <p:strVal val="#ppt_x"/>
                                          </p:val>
                                        </p:tav>
                                      </p:tavLst>
                                    </p:anim>
                                    <p:anim calcmode="lin" valueType="num">
                                      <p:cBhvr>
                                        <p:cTn id="33" dur="500" fill="hold"/>
                                        <p:tgtEl>
                                          <p:spTgt spid="3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500"/>
                                        <p:tgtEl>
                                          <p:spTgt spid="33"/>
                                        </p:tgtEl>
                                      </p:cBhvr>
                                    </p:animEffect>
                                    <p:anim calcmode="lin" valueType="num">
                                      <p:cBhvr>
                                        <p:cTn id="43" dur="500"/>
                                        <p:tgtEl>
                                          <p:spTgt spid="33"/>
                                        </p:tgtEl>
                                        <p:attrNameLst>
                                          <p:attrName>ppt_x</p:attrName>
                                        </p:attrNameLst>
                                      </p:cBhvr>
                                      <p:tavLst>
                                        <p:tav tm="0">
                                          <p:val>
                                            <p:strVal val="ppt_x"/>
                                          </p:val>
                                        </p:tav>
                                        <p:tav tm="100000">
                                          <p:val>
                                            <p:strVal val="ppt_x"/>
                                          </p:val>
                                        </p:tav>
                                      </p:tavLst>
                                    </p:anim>
                                    <p:anim calcmode="lin" valueType="num">
                                      <p:cBhvr>
                                        <p:cTn id="44" dur="500"/>
                                        <p:tgtEl>
                                          <p:spTgt spid="33"/>
                                        </p:tgtEl>
                                        <p:attrNameLst>
                                          <p:attrName>ppt_y</p:attrName>
                                        </p:attrNameLst>
                                      </p:cBhvr>
                                      <p:tavLst>
                                        <p:tav tm="0">
                                          <p:val>
                                            <p:strVal val="ppt_y"/>
                                          </p:val>
                                        </p:tav>
                                        <p:tav tm="100000">
                                          <p:val>
                                            <p:strVal val="ppt_y+.1"/>
                                          </p:val>
                                        </p:tav>
                                      </p:tavLst>
                                    </p:anim>
                                    <p:set>
                                      <p:cBhvr>
                                        <p:cTn id="45" dur="1" fill="hold">
                                          <p:stCondLst>
                                            <p:cond delay="499"/>
                                          </p:stCondLst>
                                        </p:cTn>
                                        <p:tgtEl>
                                          <p:spTgt spid="33"/>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500"/>
                                        <p:tgtEl>
                                          <p:spTgt spid="11"/>
                                        </p:tgtEl>
                                      </p:cBhvr>
                                    </p:animEffect>
                                    <p:anim calcmode="lin" valueType="num">
                                      <p:cBhvr>
                                        <p:cTn id="48" dur="500"/>
                                        <p:tgtEl>
                                          <p:spTgt spid="11"/>
                                        </p:tgtEl>
                                        <p:attrNameLst>
                                          <p:attrName>ppt_x</p:attrName>
                                        </p:attrNameLst>
                                      </p:cBhvr>
                                      <p:tavLst>
                                        <p:tav tm="0">
                                          <p:val>
                                            <p:strVal val="ppt_x"/>
                                          </p:val>
                                        </p:tav>
                                        <p:tav tm="100000">
                                          <p:val>
                                            <p:strVal val="ppt_x"/>
                                          </p:val>
                                        </p:tav>
                                      </p:tavLst>
                                    </p:anim>
                                    <p:anim calcmode="lin" valueType="num">
                                      <p:cBhvr>
                                        <p:cTn id="49" dur="500"/>
                                        <p:tgtEl>
                                          <p:spTgt spid="11"/>
                                        </p:tgtEl>
                                        <p:attrNameLst>
                                          <p:attrName>ppt_y</p:attrName>
                                        </p:attrNameLst>
                                      </p:cBhvr>
                                      <p:tavLst>
                                        <p:tav tm="0">
                                          <p:val>
                                            <p:strVal val="ppt_y"/>
                                          </p:val>
                                        </p:tav>
                                        <p:tav tm="100000">
                                          <p:val>
                                            <p:strVal val="ppt_y+.1"/>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anim calcmode="lin" valueType="num">
                                      <p:cBhvr>
                                        <p:cTn id="56" dur="500" fill="hold"/>
                                        <p:tgtEl>
                                          <p:spTgt spid="34"/>
                                        </p:tgtEl>
                                        <p:attrNameLst>
                                          <p:attrName>ppt_x</p:attrName>
                                        </p:attrNameLst>
                                      </p:cBhvr>
                                      <p:tavLst>
                                        <p:tav tm="0">
                                          <p:val>
                                            <p:strVal val="#ppt_x"/>
                                          </p:val>
                                        </p:tav>
                                        <p:tav tm="100000">
                                          <p:val>
                                            <p:strVal val="#ppt_x"/>
                                          </p:val>
                                        </p:tav>
                                      </p:tavLst>
                                    </p:anim>
                                    <p:anim calcmode="lin" valueType="num">
                                      <p:cBhvr>
                                        <p:cTn id="57" dur="5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anim calcmode="lin" valueType="num">
                                      <p:cBhvr>
                                        <p:cTn id="61" dur="500" fill="hold"/>
                                        <p:tgtEl>
                                          <p:spTgt spid="7"/>
                                        </p:tgtEl>
                                        <p:attrNameLst>
                                          <p:attrName>ppt_x</p:attrName>
                                        </p:attrNameLst>
                                      </p:cBhvr>
                                      <p:tavLst>
                                        <p:tav tm="0">
                                          <p:val>
                                            <p:strVal val="#ppt_x"/>
                                          </p:val>
                                        </p:tav>
                                        <p:tav tm="100000">
                                          <p:val>
                                            <p:strVal val="#ppt_x"/>
                                          </p:val>
                                        </p:tav>
                                      </p:tavLst>
                                    </p:anim>
                                    <p:anim calcmode="lin" valueType="num">
                                      <p:cBhvr>
                                        <p:cTn id="6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xit" presetSubtype="0" fill="hold" grpId="1" nodeType="clickEffect">
                                  <p:stCondLst>
                                    <p:cond delay="0"/>
                                  </p:stCondLst>
                                  <p:childTnLst>
                                    <p:animEffect transition="out" filter="fade">
                                      <p:cBhvr>
                                        <p:cTn id="66" dur="500"/>
                                        <p:tgtEl>
                                          <p:spTgt spid="34"/>
                                        </p:tgtEl>
                                      </p:cBhvr>
                                    </p:animEffect>
                                    <p:anim calcmode="lin" valueType="num">
                                      <p:cBhvr>
                                        <p:cTn id="67" dur="500"/>
                                        <p:tgtEl>
                                          <p:spTgt spid="34"/>
                                        </p:tgtEl>
                                        <p:attrNameLst>
                                          <p:attrName>ppt_x</p:attrName>
                                        </p:attrNameLst>
                                      </p:cBhvr>
                                      <p:tavLst>
                                        <p:tav tm="0">
                                          <p:val>
                                            <p:strVal val="ppt_x"/>
                                          </p:val>
                                        </p:tav>
                                        <p:tav tm="100000">
                                          <p:val>
                                            <p:strVal val="ppt_x"/>
                                          </p:val>
                                        </p:tav>
                                      </p:tavLst>
                                    </p:anim>
                                    <p:anim calcmode="lin" valueType="num">
                                      <p:cBhvr>
                                        <p:cTn id="68" dur="500"/>
                                        <p:tgtEl>
                                          <p:spTgt spid="34"/>
                                        </p:tgtEl>
                                        <p:attrNameLst>
                                          <p:attrName>ppt_y</p:attrName>
                                        </p:attrNameLst>
                                      </p:cBhvr>
                                      <p:tavLst>
                                        <p:tav tm="0">
                                          <p:val>
                                            <p:strVal val="ppt_y"/>
                                          </p:val>
                                        </p:tav>
                                        <p:tav tm="100000">
                                          <p:val>
                                            <p:strVal val="ppt_y+.1"/>
                                          </p:val>
                                        </p:tav>
                                      </p:tavLst>
                                    </p:anim>
                                    <p:set>
                                      <p:cBhvr>
                                        <p:cTn id="69" dur="1" fill="hold">
                                          <p:stCondLst>
                                            <p:cond delay="499"/>
                                          </p:stCondLst>
                                        </p:cTn>
                                        <p:tgtEl>
                                          <p:spTgt spid="34"/>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3" grpId="0" animBg="1"/>
      <p:bldP spid="33" grpId="1" animBg="1"/>
      <p:bldP spid="34" grpId="0" animBg="1"/>
      <p:bldP spid="3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5654AFD-FE9C-6C48-9910-DDFAB37D2EB1}"/>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1329027" y="-1532708"/>
            <a:ext cx="11470426" cy="8044358"/>
          </a:xfrm>
          <a:prstGeom prst="rect">
            <a:avLst/>
          </a:prstGeom>
        </p:spPr>
      </p:pic>
      <p:sp>
        <p:nvSpPr>
          <p:cNvPr id="16" name="テキスト ボックス 15">
            <a:extLst>
              <a:ext uri="{FF2B5EF4-FFF2-40B4-BE49-F238E27FC236}">
                <a16:creationId xmlns:a16="http://schemas.microsoft.com/office/drawing/2014/main" id="{954D1F01-8BAF-9746-93C8-5DC8A386349A}"/>
              </a:ext>
            </a:extLst>
          </p:cNvPr>
          <p:cNvSpPr txBox="1"/>
          <p:nvPr/>
        </p:nvSpPr>
        <p:spPr>
          <a:xfrm>
            <a:off x="755576" y="1463821"/>
            <a:ext cx="3276859" cy="2123658"/>
          </a:xfrm>
          <a:prstGeom prst="rect">
            <a:avLst/>
          </a:prstGeom>
          <a:noFill/>
        </p:spPr>
        <p:txBody>
          <a:bodyPr wrap="none" rtlCol="0">
            <a:spAutoFit/>
          </a:bodyPr>
          <a:lstStyle/>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GAS</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木村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小嶋</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名前決定</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酒井</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デザイン</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D2F4A110-7D5A-2D41-B174-B143666C7C9C}"/>
              </a:ext>
            </a:extLst>
          </p:cNvPr>
          <p:cNvSpPr txBox="1"/>
          <p:nvPr/>
        </p:nvSpPr>
        <p:spPr>
          <a:xfrm>
            <a:off x="4032435" y="1463821"/>
            <a:ext cx="4512774" cy="2062103"/>
          </a:xfrm>
          <a:prstGeom prst="rect">
            <a:avLst/>
          </a:prstGeom>
          <a:noFill/>
        </p:spPr>
        <p:txBody>
          <a:bodyPr wrap="none" rtlCol="0">
            <a:spAutoFit/>
          </a:bodyPr>
          <a:lstStyle/>
          <a:p>
            <a:r>
              <a:rPr kumimoji="1" lang="ja-JP" altLang="en-US" sz="3200" b="1">
                <a:solidFill>
                  <a:schemeClr val="bg2">
                    <a:lumMod val="10000"/>
                  </a:schemeClr>
                </a:solidFill>
                <a:latin typeface="MS Gothic" panose="020B0609070205080204" pitchFamily="49" charset="-128"/>
                <a:ea typeface="MS Gothic" panose="020B0609070205080204" pitchFamily="49" charset="-128"/>
              </a:rPr>
              <a:t>ラズパイ：</a:t>
            </a:r>
            <a:endParaRPr kumimoji="1" lang="en-US" altLang="ja-JP" sz="3200" b="1" dirty="0">
              <a:solidFill>
                <a:schemeClr val="bg2">
                  <a:lumMod val="10000"/>
                </a:schemeClr>
              </a:solidFill>
              <a:latin typeface="MS Gothic" panose="020B0609070205080204" pitchFamily="49" charset="-128"/>
              <a:ea typeface="MS Gothic" panose="020B0609070205080204" pitchFamily="49" charset="-128"/>
            </a:endParaRP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rgbClr val="C00000"/>
                </a:solidFill>
                <a:latin typeface="MS Gothic" panose="020B0609070205080204" pitchFamily="49" charset="-128"/>
                <a:ea typeface="MS Gothic" panose="020B0609070205080204" pitchFamily="49" charset="-128"/>
              </a:rPr>
              <a:t>中西</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企画、動画作成</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田中そ</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テスト</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a:t>
            </a:r>
          </a:p>
          <a:p>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 </a:t>
            </a:r>
            <a:r>
              <a:rPr kumimoji="1" lang="ja-JP" altLang="en-US" sz="3200" b="1">
                <a:solidFill>
                  <a:schemeClr val="bg2">
                    <a:lumMod val="10000"/>
                  </a:schemeClr>
                </a:solidFill>
                <a:latin typeface="MS Gothic" panose="020B0609070205080204" pitchFamily="49" charset="-128"/>
                <a:ea typeface="MS Gothic" panose="020B0609070205080204" pitchFamily="49" charset="-128"/>
              </a:rPr>
              <a:t>中村</a:t>
            </a:r>
            <a:r>
              <a:rPr kumimoji="1" lang="en-US" altLang="ja-JP" sz="3200" b="1" dirty="0">
                <a:solidFill>
                  <a:schemeClr val="bg2">
                    <a:lumMod val="10000"/>
                  </a:schemeClr>
                </a:solidFill>
                <a:latin typeface="MS Gothic" panose="020B0609070205080204" pitchFamily="49" charset="-128"/>
                <a:ea typeface="MS Gothic" panose="020B0609070205080204" pitchFamily="49" charset="-128"/>
              </a:rPr>
              <a:t>(PM)</a:t>
            </a:r>
            <a:endParaRPr kumimoji="1" lang="ja-JP" altLang="en-US" sz="3200" b="1">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239190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160C9BD0-5D03-8B48-BC15-1CD57E951D1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041" b="3041"/>
          <a:stretch>
            <a:fillRect/>
          </a:stretch>
        </p:blipFill>
        <p:spPr/>
      </p:pic>
      <p:sp>
        <p:nvSpPr>
          <p:cNvPr id="9" name="角丸四角形吹き出し 8">
            <a:extLst>
              <a:ext uri="{FF2B5EF4-FFF2-40B4-BE49-F238E27FC236}">
                <a16:creationId xmlns:a16="http://schemas.microsoft.com/office/drawing/2014/main" id="{1386AEFA-E4E4-0C48-B709-16F5BE45D2C3}"/>
              </a:ext>
            </a:extLst>
          </p:cNvPr>
          <p:cNvSpPr/>
          <p:nvPr/>
        </p:nvSpPr>
        <p:spPr>
          <a:xfrm>
            <a:off x="4644008" y="1404992"/>
            <a:ext cx="4104456" cy="2534910"/>
          </a:xfrm>
          <a:prstGeom prst="wedgeRoundRectCallout">
            <a:avLst>
              <a:gd name="adj1" fmla="val -57166"/>
              <a:gd name="adj2" fmla="val 5812"/>
              <a:gd name="adj3" fmla="val 166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53C873AA-308E-7048-B425-72D4FBFB3A57}"/>
              </a:ext>
            </a:extLst>
          </p:cNvPr>
          <p:cNvSpPr txBox="1"/>
          <p:nvPr/>
        </p:nvSpPr>
        <p:spPr>
          <a:xfrm>
            <a:off x="4808539" y="1764506"/>
            <a:ext cx="3775393" cy="1815882"/>
          </a:xfrm>
          <a:prstGeom prst="rect">
            <a:avLst/>
          </a:prstGeom>
          <a:noFill/>
        </p:spPr>
        <p:txBody>
          <a:bodyPr wrap="none" rtlCol="0">
            <a:spAutoFit/>
          </a:bodyPr>
          <a:lstStyle/>
          <a:p>
            <a:r>
              <a:rPr kumimoji="1" lang="ja-JP" altLang="en-US" sz="2400" b="1">
                <a:solidFill>
                  <a:schemeClr val="bg1"/>
                </a:solidFill>
                <a:latin typeface="Hiragino Sans W4" panose="020B0400000000000000" pitchFamily="34" charset="-128"/>
                <a:ea typeface="Hiragino Sans W4" panose="020B0400000000000000" pitchFamily="34" charset="-128"/>
              </a:rPr>
              <a:t>　みんなの投票で</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r>
              <a:rPr kumimoji="1" lang="ja-JP" altLang="en-US" sz="2400" b="1">
                <a:solidFill>
                  <a:schemeClr val="bg1"/>
                </a:solidFill>
                <a:latin typeface="Hiragino Sans W4" panose="020B0400000000000000" pitchFamily="34" charset="-128"/>
                <a:ea typeface="Hiragino Sans W4" panose="020B0400000000000000" pitchFamily="34" charset="-128"/>
              </a:rPr>
              <a:t>　　　　温度変更を行う</a:t>
            </a:r>
            <a:endParaRPr kumimoji="1" lang="en-US" altLang="ja-JP" sz="2400" b="1" dirty="0">
              <a:solidFill>
                <a:schemeClr val="bg1"/>
              </a:solidFill>
              <a:latin typeface="Hiragino Sans W4" panose="020B0400000000000000" pitchFamily="34" charset="-128"/>
              <a:ea typeface="Hiragino Sans W4" panose="020B0400000000000000" pitchFamily="34" charset="-128"/>
            </a:endParaRPr>
          </a:p>
          <a:p>
            <a:endParaRPr kumimoji="1" lang="en-US" altLang="ja-JP" sz="24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手持ちのデバイスで使える！</a:t>
            </a:r>
            <a:endParaRPr kumimoji="1" lang="en-US" altLang="ja-JP" sz="2000" dirty="0">
              <a:solidFill>
                <a:schemeClr val="bg1"/>
              </a:solidFill>
              <a:latin typeface="Hiragino Sans W4" panose="020B0400000000000000" pitchFamily="34" charset="-128"/>
              <a:ea typeface="Hiragino Sans W4" panose="020B0400000000000000" pitchFamily="34" charset="-128"/>
            </a:endParaRPr>
          </a:p>
          <a:p>
            <a:r>
              <a:rPr kumimoji="1" lang="ja-JP" altLang="en-US" sz="2000">
                <a:solidFill>
                  <a:schemeClr val="bg1"/>
                </a:solidFill>
                <a:latin typeface="Hiragino Sans W4" panose="020B0400000000000000" pitchFamily="34" charset="-128"/>
                <a:ea typeface="Hiragino Sans W4" panose="020B0400000000000000" pitchFamily="34" charset="-128"/>
              </a:rPr>
              <a:t>　匿名で投票できる！</a:t>
            </a:r>
          </a:p>
        </p:txBody>
      </p:sp>
      <p:sp>
        <p:nvSpPr>
          <p:cNvPr id="10" name="テキスト プレースホルダー 1">
            <a:extLst>
              <a:ext uri="{FF2B5EF4-FFF2-40B4-BE49-F238E27FC236}">
                <a16:creationId xmlns:a16="http://schemas.microsoft.com/office/drawing/2014/main" id="{68C53919-C810-B24B-BA10-B6113374A478}"/>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tx1">
                    <a:lumMod val="75000"/>
                    <a:lumOff val="25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158297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tx1">
                    <a:lumMod val="75000"/>
                    <a:lumOff val="25000"/>
                  </a:schemeClr>
                </a:solidFill>
                <a:latin typeface="Hiragino Sans W4" panose="020B0400000000000000" pitchFamily="34" charset="-128"/>
                <a:ea typeface="Hiragino Sans W4" panose="020B0400000000000000" pitchFamily="34" charset="-128"/>
              </a:rPr>
              <a:t>　実機デモ</a:t>
            </a: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tx1">
                  <a:lumMod val="75000"/>
                  <a:lumOff val="25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18329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Title 2"/>
          <p:cNvSpPr txBox="1">
            <a:spLocks/>
          </p:cNvSpPr>
          <p:nvPr/>
        </p:nvSpPr>
        <p:spPr>
          <a:xfrm>
            <a:off x="2195736" y="483518"/>
            <a:ext cx="694826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accent3"/>
                </a:solidFill>
                <a:cs typeface="Arial" pitchFamily="34" charset="0"/>
              </a:rPr>
              <a:t>Agenda</a:t>
            </a:r>
          </a:p>
        </p:txBody>
      </p:sp>
      <p:sp>
        <p:nvSpPr>
          <p:cNvPr id="7" name="Rectangle 6"/>
          <p:cNvSpPr/>
          <p:nvPr/>
        </p:nvSpPr>
        <p:spPr>
          <a:xfrm>
            <a:off x="3060504" y="138369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10" name="TextBox 10"/>
          <p:cNvSpPr txBox="1"/>
          <p:nvPr/>
        </p:nvSpPr>
        <p:spPr bwMode="auto">
          <a:xfrm>
            <a:off x="3243522" y="147776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作品概要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12" name="Chevron 11"/>
          <p:cNvSpPr/>
          <p:nvPr/>
        </p:nvSpPr>
        <p:spPr>
          <a:xfrm rot="16200000">
            <a:off x="2096802" y="125013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13" name="TextBox 12"/>
          <p:cNvSpPr txBox="1"/>
          <p:nvPr/>
        </p:nvSpPr>
        <p:spPr>
          <a:xfrm>
            <a:off x="2239223" y="134144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01</a:t>
            </a:r>
            <a:endParaRPr lang="ko-KR" altLang="en-US" sz="2400" b="1" dirty="0">
              <a:solidFill>
                <a:schemeClr val="bg1"/>
              </a:solidFill>
              <a:latin typeface="+mn-ea"/>
              <a:cs typeface="Arial" pitchFamily="34" charset="0"/>
            </a:endParaRPr>
          </a:p>
        </p:txBody>
      </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50000"/>
                  <a:lumOff val="50000"/>
                </a:schemeClr>
              </a:solidFill>
            </a:endParaRPr>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p:nvSpPr>
        <p:spPr>
          <a:xfrm>
            <a:off x="3060504" y="224940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3" name="TextBox 10"/>
          <p:cNvSpPr txBox="1"/>
          <p:nvPr/>
        </p:nvSpPr>
        <p:spPr bwMode="auto">
          <a:xfrm>
            <a:off x="3243522" y="234940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実機デモストレーション</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31" name="Chevron 30"/>
          <p:cNvSpPr/>
          <p:nvPr/>
        </p:nvSpPr>
        <p:spPr>
          <a:xfrm rot="16200000">
            <a:off x="2096802" y="211584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2" name="TextBox 31"/>
          <p:cNvSpPr txBox="1"/>
          <p:nvPr/>
        </p:nvSpPr>
        <p:spPr>
          <a:xfrm>
            <a:off x="2239223" y="220715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02</a:t>
            </a:r>
            <a:endParaRPr lang="ko-KR" altLang="en-US" sz="2400" b="1" dirty="0">
              <a:solidFill>
                <a:schemeClr val="bg1"/>
              </a:solidFill>
              <a:latin typeface="+mn-ea"/>
              <a:cs typeface="Arial" pitchFamily="34" charset="0"/>
            </a:endParaRPr>
          </a:p>
        </p:txBody>
      </p:sp>
      <p:sp>
        <p:nvSpPr>
          <p:cNvPr id="36" name="Rectangle 35"/>
          <p:cNvSpPr/>
          <p:nvPr/>
        </p:nvSpPr>
        <p:spPr>
          <a:xfrm>
            <a:off x="3060504" y="311511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38" name="Chevron 37"/>
          <p:cNvSpPr/>
          <p:nvPr/>
        </p:nvSpPr>
        <p:spPr>
          <a:xfrm rot="16200000">
            <a:off x="2096802" y="298155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39" name="TextBox 38"/>
          <p:cNvSpPr txBox="1"/>
          <p:nvPr/>
        </p:nvSpPr>
        <p:spPr>
          <a:xfrm>
            <a:off x="2239223" y="307286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03</a:t>
            </a:r>
            <a:endParaRPr lang="ko-KR" altLang="en-US" sz="2400" b="1" dirty="0">
              <a:solidFill>
                <a:schemeClr val="bg1"/>
              </a:solidFill>
              <a:latin typeface="+mn-ea"/>
              <a:cs typeface="Arial" pitchFamily="34" charset="0"/>
            </a:endParaRPr>
          </a:p>
        </p:txBody>
      </p:sp>
      <p:sp>
        <p:nvSpPr>
          <p:cNvPr id="43" name="Rectangle 42"/>
          <p:cNvSpPr/>
          <p:nvPr/>
        </p:nvSpPr>
        <p:spPr>
          <a:xfrm>
            <a:off x="3060504" y="3980824"/>
            <a:ext cx="5480860" cy="684000"/>
          </a:xfrm>
          <a:prstGeom prst="rect">
            <a:avLst/>
          </a:prstGeom>
          <a:noFill/>
          <a:ln w="254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Hiragino Kaku Gothic Pro W3" panose="020B0300000000000000" pitchFamily="34" charset="-128"/>
              <a:cs typeface="Arial" pitchFamily="34" charset="0"/>
            </a:endParaRPr>
          </a:p>
        </p:txBody>
      </p:sp>
      <p:sp>
        <p:nvSpPr>
          <p:cNvPr id="45" name="Chevron 44"/>
          <p:cNvSpPr/>
          <p:nvPr/>
        </p:nvSpPr>
        <p:spPr>
          <a:xfrm rot="16200000">
            <a:off x="2096802" y="3847267"/>
            <a:ext cx="838984" cy="792088"/>
          </a:xfrm>
          <a:prstGeom prst="chevron">
            <a:avLst>
              <a:gd name="adj" fmla="val 33915"/>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itchFamily="34" charset="0"/>
            </a:endParaRPr>
          </a:p>
        </p:txBody>
      </p:sp>
      <p:sp>
        <p:nvSpPr>
          <p:cNvPr id="46" name="TextBox 45"/>
          <p:cNvSpPr txBox="1"/>
          <p:nvPr/>
        </p:nvSpPr>
        <p:spPr>
          <a:xfrm>
            <a:off x="2239223" y="3938571"/>
            <a:ext cx="554143" cy="461665"/>
          </a:xfrm>
          <a:prstGeom prst="rect">
            <a:avLst/>
          </a:prstGeom>
          <a:noFill/>
        </p:spPr>
        <p:txBody>
          <a:bodyPr wrap="square" rtlCol="0">
            <a:spAutoFit/>
          </a:bodyPr>
          <a:lstStyle/>
          <a:p>
            <a:pPr algn="ctr"/>
            <a:r>
              <a:rPr lang="en-US" altLang="ko-KR" sz="2400" b="1" dirty="0">
                <a:solidFill>
                  <a:schemeClr val="bg1"/>
                </a:solidFill>
                <a:latin typeface="+mn-ea"/>
                <a:cs typeface="Arial" pitchFamily="34" charset="0"/>
              </a:rPr>
              <a:t>04</a:t>
            </a:r>
            <a:endParaRPr lang="ko-KR" altLang="en-US" sz="2400" b="1" dirty="0">
              <a:solidFill>
                <a:schemeClr val="bg1"/>
              </a:solidFill>
              <a:latin typeface="+mn-ea"/>
              <a:cs typeface="Arial" pitchFamily="34" charset="0"/>
            </a:endParaRPr>
          </a:p>
        </p:txBody>
      </p:sp>
      <p:sp>
        <p:nvSpPr>
          <p:cNvPr id="35" name="TextBox 10">
            <a:extLst>
              <a:ext uri="{FF2B5EF4-FFF2-40B4-BE49-F238E27FC236}">
                <a16:creationId xmlns:a16="http://schemas.microsoft.com/office/drawing/2014/main" id="{6C16C90B-5DC5-9F46-B3F2-238DAFFA7CBF}"/>
              </a:ext>
            </a:extLst>
          </p:cNvPr>
          <p:cNvSpPr txBox="1"/>
          <p:nvPr/>
        </p:nvSpPr>
        <p:spPr bwMode="auto">
          <a:xfrm>
            <a:off x="3239269" y="321511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開発詳細</a:t>
            </a:r>
            <a:endParaRPr lang="en-US" altLang="ja-JP"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
        <p:nvSpPr>
          <p:cNvPr id="42" name="TextBox 10">
            <a:extLst>
              <a:ext uri="{FF2B5EF4-FFF2-40B4-BE49-F238E27FC236}">
                <a16:creationId xmlns:a16="http://schemas.microsoft.com/office/drawing/2014/main" id="{5CA798F5-CB1A-FD4C-BF4E-7E43C68837C3}"/>
              </a:ext>
            </a:extLst>
          </p:cNvPr>
          <p:cNvSpPr txBox="1"/>
          <p:nvPr/>
        </p:nvSpPr>
        <p:spPr bwMode="auto">
          <a:xfrm>
            <a:off x="3239269" y="408082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ja-JP" altLang="en-US" sz="2400" b="1">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rPr>
              <a:t>まとめ</a:t>
            </a:r>
            <a:endParaRPr lang="en-US" altLang="ko-KR" sz="2400" b="1" dirty="0">
              <a:solidFill>
                <a:schemeClr val="bg2">
                  <a:lumMod val="10000"/>
                </a:schemeClr>
              </a:solidFill>
              <a:latin typeface="Hiragino Kaku Gothic Pro W3" panose="020B0300000000000000" pitchFamily="34" charset="-128"/>
              <a:ea typeface="Hiragino Kaku Gothic Pro W3" panose="020B0300000000000000" pitchFamily="34" charset="-128"/>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352890F6-7201-7B4F-BFEB-7C444908B987}"/>
              </a:ext>
            </a:extLst>
          </p:cNvPr>
          <p:cNvSpPr txBox="1"/>
          <p:nvPr/>
        </p:nvSpPr>
        <p:spPr>
          <a:xfrm>
            <a:off x="899592" y="1851670"/>
            <a:ext cx="7571303" cy="1754326"/>
          </a:xfrm>
          <a:prstGeom prst="rect">
            <a:avLst/>
          </a:prstGeom>
          <a:noFill/>
        </p:spPr>
        <p:txBody>
          <a:bodyPr wrap="none" rtlCol="0">
            <a:spAutoFit/>
          </a:bodyPr>
          <a:lstStyle/>
          <a:p>
            <a:r>
              <a:rPr kumimoji="1" lang="ja-JP" altLang="en-US" sz="3600" b="1">
                <a:ln/>
                <a:solidFill>
                  <a:schemeClr val="accent3"/>
                </a:solidFill>
                <a:effectLst>
                  <a:outerShdw blurRad="38100" dist="19050" dir="2700000" algn="tl" rotWithShape="0">
                    <a:schemeClr val="dk1">
                      <a:lumMod val="50000"/>
                      <a:alpha val="40000"/>
                    </a:schemeClr>
                  </a:outerShdw>
                </a:effectLst>
              </a:rPr>
              <a:t>質問</a:t>
            </a:r>
            <a:r>
              <a:rPr kumimoji="1" lang="en-US" altLang="ja-JP" sz="3600" b="1" dirty="0">
                <a:ln/>
                <a:solidFill>
                  <a:schemeClr val="accent3"/>
                </a:solidFill>
                <a:effectLst>
                  <a:outerShdw blurRad="38100" dist="19050" dir="2700000" algn="tl" rotWithShape="0">
                    <a:schemeClr val="dk1">
                      <a:lumMod val="50000"/>
                      <a:alpha val="40000"/>
                    </a:schemeClr>
                  </a:outerShdw>
                </a:effectLst>
              </a:rPr>
              <a:t>.</a:t>
            </a:r>
          </a:p>
          <a:p>
            <a:r>
              <a:rPr kumimoji="1" lang="ja-JP" altLang="en-US" sz="3600" b="1">
                <a:ln w="0"/>
                <a:effectLst>
                  <a:outerShdw blurRad="38100" dist="19050" dir="2700000" algn="tl" rotWithShape="0">
                    <a:schemeClr val="dk1">
                      <a:alpha val="40000"/>
                    </a:schemeClr>
                  </a:outerShdw>
                </a:effectLst>
              </a:rPr>
              <a:t>教室の室温に</a:t>
            </a:r>
            <a:endParaRPr kumimoji="1" lang="en-US" altLang="ja-JP" sz="3600" b="1" dirty="0">
              <a:ln w="0"/>
              <a:effectLst>
                <a:outerShdw blurRad="38100" dist="19050" dir="2700000" algn="tl" rotWithShape="0">
                  <a:schemeClr val="dk1">
                    <a:alpha val="40000"/>
                  </a:schemeClr>
                </a:outerShdw>
              </a:effectLst>
            </a:endParaRPr>
          </a:p>
          <a:p>
            <a:r>
              <a:rPr kumimoji="1" lang="ja-JP" altLang="en-US" sz="3600" b="1">
                <a:ln w="0"/>
                <a:effectLst>
                  <a:outerShdw blurRad="38100" dist="19050" dir="2700000" algn="tl" rotWithShape="0">
                    <a:schemeClr val="dk1">
                      <a:alpha val="40000"/>
                    </a:schemeClr>
                  </a:outerShdw>
                </a:effectLst>
              </a:rPr>
              <a:t>不満を感じたことはありませんか？</a:t>
            </a:r>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27658B-4ADC-8E4D-BA6E-C89B06E38329}"/>
              </a:ext>
            </a:extLst>
          </p:cNvPr>
          <p:cNvSpPr txBox="1"/>
          <p:nvPr/>
        </p:nvSpPr>
        <p:spPr>
          <a:xfrm>
            <a:off x="611560" y="771550"/>
            <a:ext cx="8064896" cy="3662541"/>
          </a:xfrm>
          <a:prstGeom prst="rect">
            <a:avLst/>
          </a:prstGeom>
          <a:noFill/>
        </p:spPr>
        <p:txBody>
          <a:bodyPr wrap="square" rtlCol="0">
            <a:spAutoFit/>
          </a:bodyPr>
          <a:lstStyle/>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黙ってこっそり空調の設定温度を変更したことがある人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63.9</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p>
          <a:p>
            <a:endParaRPr lang="en-US" altLang="ja-JP" sz="2400" dirty="0">
              <a:latin typeface="Hiragino Sans W4" panose="020B0400000000000000" pitchFamily="34" charset="-128"/>
              <a:ea typeface="Hiragino Sans W4" panose="020B0400000000000000" pitchFamily="34" charset="-128"/>
            </a:endParaRPr>
          </a:p>
          <a:p>
            <a:r>
              <a:rPr lang="ja-JP" altLang="en-US" sz="2400" b="1">
                <a:solidFill>
                  <a:schemeClr val="bg2">
                    <a:lumMod val="10000"/>
                  </a:schemeClr>
                </a:solidFill>
                <a:latin typeface="Hiragino Sans W4" panose="020B0400000000000000" pitchFamily="34" charset="-128"/>
                <a:ea typeface="Hiragino Sans W4" panose="020B0400000000000000" pitchFamily="34" charset="-128"/>
              </a:rPr>
              <a:t>変更した温度がいつの間にか戻されていた経験がある人</a:t>
            </a:r>
            <a:endParaRPr lang="en-US" altLang="ja-JP" sz="2400" b="1" dirty="0">
              <a:solidFill>
                <a:schemeClr val="bg2">
                  <a:lumMod val="10000"/>
                </a:schemeClr>
              </a:solidFill>
              <a:latin typeface="Hiragino Sans W4" panose="020B0400000000000000" pitchFamily="34" charset="-128"/>
              <a:ea typeface="Hiragino Sans W4" panose="020B0400000000000000" pitchFamily="34" charset="-128"/>
            </a:endParaRPr>
          </a:p>
          <a:p>
            <a:pPr algn="r"/>
            <a:r>
              <a:rPr lang="en-US" altLang="ja-JP" sz="8000" b="1" dirty="0">
                <a:ln w="0"/>
                <a:solidFill>
                  <a:schemeClr val="accent3"/>
                </a:solidFill>
                <a:effectLst>
                  <a:outerShdw blurRad="38100" dist="19050" dir="2700000" algn="tl" rotWithShape="0">
                    <a:schemeClr val="dk1">
                      <a:alpha val="40000"/>
                    </a:schemeClr>
                  </a:outerShdw>
                </a:effectLst>
                <a:latin typeface="Hiragino Sans W4" panose="020B0400000000000000" pitchFamily="34" charset="-128"/>
                <a:ea typeface="Hiragino Sans W4" panose="020B0400000000000000" pitchFamily="34" charset="-128"/>
              </a:rPr>
              <a:t>81.2</a:t>
            </a:r>
            <a:r>
              <a:rPr lang="en-US" altLang="ja-JP" sz="8000" b="1" dirty="0">
                <a:solidFill>
                  <a:schemeClr val="bg2">
                    <a:lumMod val="10000"/>
                  </a:schemeClr>
                </a:solidFill>
                <a:latin typeface="Hiragino Sans W4" panose="020B0400000000000000" pitchFamily="34" charset="-128"/>
                <a:ea typeface="Hiragino Sans W4" panose="020B0400000000000000" pitchFamily="34" charset="-128"/>
              </a:rPr>
              <a:t>%</a:t>
            </a:r>
            <a:endParaRPr kumimoji="1" lang="ja-JP" altLang="en-US" sz="8000" b="1">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2213232D-401E-224F-8FB3-BEBC2A572D80}"/>
              </a:ext>
            </a:extLst>
          </p:cNvPr>
          <p:cNvSpPr txBox="1"/>
          <p:nvPr/>
        </p:nvSpPr>
        <p:spPr>
          <a:xfrm>
            <a:off x="1331640" y="4515966"/>
            <a:ext cx="7536037" cy="307777"/>
          </a:xfrm>
          <a:prstGeom prst="rect">
            <a:avLst/>
          </a:prstGeom>
          <a:noFill/>
        </p:spPr>
        <p:txBody>
          <a:bodyPr wrap="none" rtlCol="0">
            <a:spAutoFit/>
          </a:bodyPr>
          <a:lstStyle/>
          <a:p>
            <a:r>
              <a:rPr kumimoji="1" lang="en-US" altLang="ja-JP" sz="1400" dirty="0">
                <a:solidFill>
                  <a:schemeClr val="bg2">
                    <a:lumMod val="10000"/>
                  </a:schemeClr>
                </a:solidFill>
                <a:latin typeface="MS Gothic" panose="020B0609070205080204" pitchFamily="49" charset="-128"/>
                <a:ea typeface="MS Gothic" panose="020B0609070205080204" pitchFamily="49" charset="-128"/>
              </a:rPr>
              <a:t>※</a:t>
            </a:r>
            <a:r>
              <a:rPr kumimoji="1" lang="ja-JP" altLang="en-US" sz="1400">
                <a:solidFill>
                  <a:schemeClr val="bg2">
                    <a:lumMod val="10000"/>
                  </a:schemeClr>
                </a:solidFill>
                <a:latin typeface="MS Gothic" panose="020B0609070205080204" pitchFamily="49" charset="-128"/>
                <a:ea typeface="MS Gothic" panose="020B0609070205080204" pitchFamily="49" charset="-128"/>
              </a:rPr>
              <a:t>マイナビニュース　</a:t>
            </a:r>
            <a:r>
              <a:rPr lang="ja-JP" altLang="en-US" sz="1400" b="1">
                <a:solidFill>
                  <a:schemeClr val="bg2">
                    <a:lumMod val="10000"/>
                  </a:schemeClr>
                </a:solidFill>
                <a:latin typeface="MS Gothic" panose="020B0609070205080204" pitchFamily="49" charset="-128"/>
                <a:ea typeface="MS Gothic" panose="020B0609070205080204" pitchFamily="49" charset="-128"/>
              </a:rPr>
              <a:t>オフィスのエアコン温度、こっそり変えたことがある人は</a:t>
            </a:r>
            <a:r>
              <a:rPr lang="en-US" altLang="ja-JP" sz="1400" b="1" dirty="0">
                <a:solidFill>
                  <a:schemeClr val="bg2">
                    <a:lumMod val="10000"/>
                  </a:schemeClr>
                </a:solidFill>
                <a:latin typeface="MS Gothic" panose="020B0609070205080204" pitchFamily="49" charset="-128"/>
                <a:ea typeface="MS Gothic" panose="020B0609070205080204" pitchFamily="49" charset="-128"/>
              </a:rPr>
              <a:t>6</a:t>
            </a:r>
            <a:r>
              <a:rPr lang="ja-JP" altLang="en-US" sz="1400" b="1">
                <a:solidFill>
                  <a:schemeClr val="bg2">
                    <a:lumMod val="10000"/>
                  </a:schemeClr>
                </a:solidFill>
                <a:latin typeface="MS Gothic" panose="020B0609070205080204" pitchFamily="49" charset="-128"/>
                <a:ea typeface="MS Gothic" panose="020B0609070205080204" pitchFamily="49" charset="-128"/>
              </a:rPr>
              <a:t>割　</a:t>
            </a:r>
            <a:r>
              <a:rPr lang="ja-JP" altLang="en-US" sz="1400">
                <a:solidFill>
                  <a:schemeClr val="bg2">
                    <a:lumMod val="10000"/>
                  </a:schemeClr>
                </a:solidFill>
                <a:latin typeface="MS Gothic" panose="020B0609070205080204" pitchFamily="49" charset="-128"/>
                <a:ea typeface="MS Gothic" panose="020B0609070205080204" pitchFamily="49" charset="-128"/>
              </a:rPr>
              <a:t>より</a:t>
            </a:r>
            <a:endParaRPr kumimoji="1" lang="ja-JP" altLang="en-US" sz="1400">
              <a:solidFill>
                <a:schemeClr val="bg2">
                  <a:lumMod val="10000"/>
                </a:schemeClr>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10697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B94E217-B70A-E24C-A791-6FEA7627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604" y="2499742"/>
            <a:ext cx="3450839" cy="4413863"/>
          </a:xfrm>
          <a:prstGeom prst="rect">
            <a:avLst/>
          </a:prstGeom>
        </p:spPr>
      </p:pic>
      <p:sp>
        <p:nvSpPr>
          <p:cNvPr id="3" name="爆発 2 2">
            <a:extLst>
              <a:ext uri="{FF2B5EF4-FFF2-40B4-BE49-F238E27FC236}">
                <a16:creationId xmlns:a16="http://schemas.microsoft.com/office/drawing/2014/main" id="{997E64EF-4A92-414F-8660-EE252DF423B5}"/>
              </a:ext>
            </a:extLst>
          </p:cNvPr>
          <p:cNvSpPr/>
          <p:nvPr/>
        </p:nvSpPr>
        <p:spPr>
          <a:xfrm rot="325536">
            <a:off x="107504" y="959480"/>
            <a:ext cx="8928992" cy="3628494"/>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F41BF7F6-E333-3049-8FFC-23CD79FF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139702"/>
            <a:ext cx="7488832" cy="1015773"/>
          </a:xfrm>
          <a:prstGeom prst="rect">
            <a:avLst/>
          </a:prstGeom>
        </p:spPr>
      </p:pic>
      <p:sp>
        <p:nvSpPr>
          <p:cNvPr id="4" name="テキスト プレースホルダー 1">
            <a:extLst>
              <a:ext uri="{FF2B5EF4-FFF2-40B4-BE49-F238E27FC236}">
                <a16:creationId xmlns:a16="http://schemas.microsoft.com/office/drawing/2014/main" id="{7A2DFB09-7725-9046-8BF0-4A19FEE3BB87}"/>
              </a:ext>
            </a:extLst>
          </p:cNvPr>
          <p:cNvSpPr txBox="1">
            <a:spLocks/>
          </p:cNvSpPr>
          <p:nvPr/>
        </p:nvSpPr>
        <p:spPr>
          <a:xfrm>
            <a:off x="0" y="959480"/>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Tree>
    <p:extLst>
      <p:ext uri="{BB962C8B-B14F-4D97-AF65-F5344CB8AC3E}">
        <p14:creationId xmlns:p14="http://schemas.microsoft.com/office/powerpoint/2010/main" val="24342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4*#ppt_w"/>
                                          </p:val>
                                        </p:tav>
                                        <p:tav tm="100000">
                                          <p:val>
                                            <p:strVal val="#ppt_w"/>
                                          </p:val>
                                        </p:tav>
                                      </p:tavLst>
                                    </p:anim>
                                    <p:anim calcmode="lin" valueType="num">
                                      <p:cBhvr>
                                        <p:cTn id="14" dur="50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ppt_w"/>
                                          </p:val>
                                        </p:tav>
                                        <p:tav tm="100000">
                                          <p:val>
                                            <p:strVal val="#ppt_w"/>
                                          </p:val>
                                        </p:tav>
                                      </p:tavLst>
                                    </p:anim>
                                    <p:anim calcmode="lin" valueType="num">
                                      <p:cBhvr>
                                        <p:cTn id="1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500"/>
                                        <p:tgtEl>
                                          <p:spTgt spid="10"/>
                                        </p:tgtEl>
                                      </p:cBhvr>
                                    </p:animEffect>
                                    <p:anim calcmode="lin" valueType="num">
                                      <p:cBhvr>
                                        <p:cTn id="23" dur="500"/>
                                        <p:tgtEl>
                                          <p:spTgt spid="10"/>
                                        </p:tgtEl>
                                        <p:attrNameLst>
                                          <p:attrName>ppt_x</p:attrName>
                                        </p:attrNameLst>
                                      </p:cBhvr>
                                      <p:tavLst>
                                        <p:tav tm="0">
                                          <p:val>
                                            <p:strVal val="ppt_x"/>
                                          </p:val>
                                        </p:tav>
                                        <p:tav tm="100000">
                                          <p:val>
                                            <p:strVal val="ppt_x"/>
                                          </p:val>
                                        </p:tav>
                                      </p:tavLst>
                                    </p:anim>
                                    <p:anim calcmode="lin" valueType="num">
                                      <p:cBhvr>
                                        <p:cTn id="24" dur="500"/>
                                        <p:tgtEl>
                                          <p:spTgt spid="10"/>
                                        </p:tgtEl>
                                        <p:attrNameLst>
                                          <p:attrName>ppt_y</p:attrName>
                                        </p:attrNameLst>
                                      </p:cBhvr>
                                      <p:tavLst>
                                        <p:tav tm="0">
                                          <p:val>
                                            <p:strVal val="ppt_y"/>
                                          </p:val>
                                        </p:tav>
                                        <p:tav tm="100000">
                                          <p:val>
                                            <p:strVal val="ppt_y+.1"/>
                                          </p:val>
                                        </p:tav>
                                      </p:tavLst>
                                    </p:anim>
                                    <p:set>
                                      <p:cBhvr>
                                        <p:cTn id="25" dur="1" fill="hold">
                                          <p:stCondLst>
                                            <p:cond delay="499"/>
                                          </p:stCondLst>
                                        </p:cTn>
                                        <p:tgtEl>
                                          <p:spTgt spid="10"/>
                                        </p:tgtEl>
                                        <p:attrNameLst>
                                          <p:attrName>style.visibility</p:attrName>
                                        </p:attrNameLst>
                                      </p:cBhvr>
                                      <p:to>
                                        <p:strVal val="hidden"/>
                                      </p:to>
                                    </p:set>
                                  </p:childTnLst>
                                </p:cTn>
                              </p:par>
                              <p:par>
                                <p:cTn id="26" presetID="42" presetClass="exit" presetSubtype="0" fill="hold" grpId="1" nodeType="with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par>
                                <p:cTn id="31" presetID="42" presetClass="exit" presetSubtype="0" fill="hold" nodeType="withEffect">
                                  <p:stCondLst>
                                    <p:cond delay="0"/>
                                  </p:stCondLst>
                                  <p:childTnLst>
                                    <p:animEffect transition="out" filter="fade">
                                      <p:cBhvr>
                                        <p:cTn id="32" dur="500"/>
                                        <p:tgtEl>
                                          <p:spTgt spid="8"/>
                                        </p:tgtEl>
                                      </p:cBhvr>
                                    </p:animEffect>
                                    <p:anim calcmode="lin" valueType="num">
                                      <p:cBhvr>
                                        <p:cTn id="33" dur="500"/>
                                        <p:tgtEl>
                                          <p:spTgt spid="8"/>
                                        </p:tgtEl>
                                        <p:attrNameLst>
                                          <p:attrName>ppt_x</p:attrName>
                                        </p:attrNameLst>
                                      </p:cBhvr>
                                      <p:tavLst>
                                        <p:tav tm="0">
                                          <p:val>
                                            <p:strVal val="ppt_x"/>
                                          </p:val>
                                        </p:tav>
                                        <p:tav tm="100000">
                                          <p:val>
                                            <p:strVal val="ppt_x"/>
                                          </p:val>
                                        </p:tav>
                                      </p:tavLst>
                                    </p:anim>
                                    <p:anim calcmode="lin" valueType="num">
                                      <p:cBhvr>
                                        <p:cTn id="34" dur="500"/>
                                        <p:tgtEl>
                                          <p:spTgt spid="8"/>
                                        </p:tgtEl>
                                        <p:attrNameLst>
                                          <p:attrName>ppt_y</p:attrName>
                                        </p:attrNameLst>
                                      </p:cBhvr>
                                      <p:tavLst>
                                        <p:tav tm="0">
                                          <p:val>
                                            <p:strVal val="ppt_y"/>
                                          </p:val>
                                        </p:tav>
                                        <p:tav tm="100000">
                                          <p:val>
                                            <p:strVal val="ppt_y+.1"/>
                                          </p:val>
                                        </p:tav>
                                      </p:tavLst>
                                    </p:anim>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decel="50000" fill="hold" grpId="0" nodeType="clickEffect">
                                  <p:stCondLst>
                                    <p:cond delay="0"/>
                                  </p:stCondLst>
                                  <p:childTnLst>
                                    <p:animMotion origin="layout" path="M 0 0.01605 L 0 -0.13426 " pathEditMode="relative" rAng="0" ptsTypes="AA">
                                      <p:cBhvr>
                                        <p:cTn id="39" dur="500" fill="hold"/>
                                        <p:tgtEl>
                                          <p:spTgt spid="4"/>
                                        </p:tgtEl>
                                        <p:attrNameLst>
                                          <p:attrName>ppt_x</p:attrName>
                                          <p:attrName>ppt_y</p:attrName>
                                        </p:attrNameLst>
                                      </p:cBhvr>
                                      <p:rCtr x="0" y="-7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フローチャート: 代替処理 25">
            <a:extLst>
              <a:ext uri="{FF2B5EF4-FFF2-40B4-BE49-F238E27FC236}">
                <a16:creationId xmlns:a16="http://schemas.microsoft.com/office/drawing/2014/main" id="{EB60B7F4-86EB-334A-989A-3023F9417CD8}"/>
              </a:ext>
            </a:extLst>
          </p:cNvPr>
          <p:cNvSpPr/>
          <p:nvPr/>
        </p:nvSpPr>
        <p:spPr>
          <a:xfrm>
            <a:off x="3409219" y="1714245"/>
            <a:ext cx="5189952" cy="2918551"/>
          </a:xfrm>
          <a:prstGeom prst="flowChartAlternateProcess">
            <a:avLst/>
          </a:prstGeom>
          <a:ln w="76200">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sp>
        <p:nvSpPr>
          <p:cNvPr id="2" name="テキスト プレースホルダー 1">
            <a:extLst>
              <a:ext uri="{FF2B5EF4-FFF2-40B4-BE49-F238E27FC236}">
                <a16:creationId xmlns:a16="http://schemas.microsoft.com/office/drawing/2014/main" id="{9E773294-08CE-214B-B1F6-BB5CD15B1AF2}"/>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sp>
        <p:nvSpPr>
          <p:cNvPr id="11" name="テキスト ボックス 10">
            <a:extLst>
              <a:ext uri="{FF2B5EF4-FFF2-40B4-BE49-F238E27FC236}">
                <a16:creationId xmlns:a16="http://schemas.microsoft.com/office/drawing/2014/main" id="{2057AE9E-F314-A942-AFBC-5D1733C40EAA}"/>
              </a:ext>
            </a:extLst>
          </p:cNvPr>
          <p:cNvSpPr txBox="1"/>
          <p:nvPr/>
        </p:nvSpPr>
        <p:spPr>
          <a:xfrm>
            <a:off x="747016" y="4202588"/>
            <a:ext cx="2339102" cy="338554"/>
          </a:xfrm>
          <a:prstGeom prst="rect">
            <a:avLst/>
          </a:prstGeom>
          <a:noFill/>
        </p:spPr>
        <p:txBody>
          <a:bodyPr wrap="none" rtlCol="0">
            <a:spAutoFit/>
          </a:bodyPr>
          <a:lstStyle/>
          <a:p>
            <a:r>
              <a:rPr kumimoji="1" lang="ja-JP" altLang="en-US" sz="1600">
                <a:solidFill>
                  <a:schemeClr val="bg2">
                    <a:lumMod val="10000"/>
                  </a:schemeClr>
                </a:solidFill>
                <a:latin typeface="MS Gothic" panose="020B0609070205080204" pitchFamily="49" charset="-128"/>
                <a:ea typeface="MS Gothic" panose="020B0609070205080204" pitchFamily="49" charset="-128"/>
              </a:rPr>
              <a:t>エアコン管理</a:t>
            </a:r>
            <a:r>
              <a:rPr kumimoji="1" lang="en-US" altLang="ja-JP" sz="1600" dirty="0">
                <a:solidFill>
                  <a:schemeClr val="bg2">
                    <a:lumMod val="10000"/>
                  </a:schemeClr>
                </a:solidFill>
                <a:latin typeface="MS Gothic" panose="020B0609070205080204" pitchFamily="49" charset="-128"/>
                <a:ea typeface="MS Gothic" panose="020B0609070205080204" pitchFamily="49" charset="-128"/>
              </a:rPr>
              <a:t>bot </a:t>
            </a:r>
            <a:r>
              <a:rPr kumimoji="1" lang="en-US" altLang="ja-JP" sz="1600" dirty="0" err="1">
                <a:solidFill>
                  <a:schemeClr val="bg2">
                    <a:lumMod val="10000"/>
                  </a:schemeClr>
                </a:solidFill>
                <a:latin typeface="MS Gothic" panose="020B0609070205080204" pitchFamily="49" charset="-128"/>
                <a:ea typeface="MS Gothic" panose="020B0609070205080204" pitchFamily="49" charset="-128"/>
              </a:rPr>
              <a:t>Airbo</a:t>
            </a:r>
            <a:endParaRPr kumimoji="1" lang="ja-JP" altLang="en-US" sz="1600">
              <a:solidFill>
                <a:schemeClr val="bg2">
                  <a:lumMod val="10000"/>
                </a:schemeClr>
              </a:solidFill>
              <a:latin typeface="MS Gothic" panose="020B0609070205080204" pitchFamily="49" charset="-128"/>
              <a:ea typeface="MS Gothic" panose="020B0609070205080204" pitchFamily="49" charset="-128"/>
            </a:endParaRPr>
          </a:p>
        </p:txBody>
      </p:sp>
      <p:pic>
        <p:nvPicPr>
          <p:cNvPr id="20" name="図 19">
            <a:extLst>
              <a:ext uri="{FF2B5EF4-FFF2-40B4-BE49-F238E27FC236}">
                <a16:creationId xmlns:a16="http://schemas.microsoft.com/office/drawing/2014/main" id="{814C4A57-8513-8D4A-AE89-071E30C2B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51" y="1798204"/>
            <a:ext cx="2339095" cy="23390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テキスト ボックス 21">
            <a:extLst>
              <a:ext uri="{FF2B5EF4-FFF2-40B4-BE49-F238E27FC236}">
                <a16:creationId xmlns:a16="http://schemas.microsoft.com/office/drawing/2014/main" id="{ADBC6BE2-2AB9-8C4D-A4BA-BFB66144ED44}"/>
              </a:ext>
            </a:extLst>
          </p:cNvPr>
          <p:cNvSpPr txBox="1"/>
          <p:nvPr/>
        </p:nvSpPr>
        <p:spPr>
          <a:xfrm>
            <a:off x="3593450" y="1863486"/>
            <a:ext cx="4801314" cy="2677656"/>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・温度管理を</a:t>
            </a:r>
            <a:r>
              <a:rPr kumimoji="1" lang="ja-JP" altLang="en-US" sz="2400">
                <a:solidFill>
                  <a:schemeClr val="accent3"/>
                </a:solidFill>
                <a:latin typeface="MS Gothic" panose="020B0609070205080204" pitchFamily="49" charset="-128"/>
                <a:ea typeface="MS Gothic" panose="020B0609070205080204" pitchFamily="49" charset="-128"/>
              </a:rPr>
              <a:t>スマホ・パソコン</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・温度変更は</a:t>
            </a:r>
            <a:r>
              <a:rPr kumimoji="1" lang="ja-JP" altLang="en-US" sz="2400">
                <a:solidFill>
                  <a:schemeClr val="accent3"/>
                </a:solidFill>
                <a:latin typeface="MS Gothic" panose="020B0609070205080204" pitchFamily="49" charset="-128"/>
                <a:ea typeface="MS Gothic" panose="020B0609070205080204" pitchFamily="49" charset="-128"/>
              </a:rPr>
              <a:t>多数決</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で決まる</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不正防止機能</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あり</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ja-JP" altLang="en-US" sz="2400" b="1">
                <a:solidFill>
                  <a:schemeClr val="bg2">
                    <a:lumMod val="10000"/>
                  </a:schemeClr>
                </a:solidFill>
                <a:latin typeface="MS Gothic" panose="020B0609070205080204" pitchFamily="49" charset="-128"/>
                <a:ea typeface="MS Gothic" panose="020B0609070205080204" pitchFamily="49" charset="-128"/>
              </a:rPr>
              <a:t>気象情報通知機能</a:t>
            </a:r>
            <a:endParaRPr kumimoji="1" lang="en-US" altLang="ja-JP" sz="2400" b="1"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a:t>
            </a:r>
            <a:r>
              <a:rPr kumimoji="1" lang="en-US" altLang="ja-JP" sz="2400" dirty="0">
                <a:solidFill>
                  <a:schemeClr val="bg2">
                    <a:lumMod val="10000"/>
                  </a:schemeClr>
                </a:solidFill>
                <a:latin typeface="MS Gothic" panose="020B0609070205080204" pitchFamily="49" charset="-128"/>
                <a:ea typeface="MS Gothic" panose="020B0609070205080204" pitchFamily="49" charset="-128"/>
              </a:rPr>
              <a:t>bot</a:t>
            </a:r>
            <a:r>
              <a:rPr kumimoji="1" lang="ja-JP" altLang="en-US" sz="2400">
                <a:solidFill>
                  <a:schemeClr val="bg2">
                    <a:lumMod val="10000"/>
                  </a:schemeClr>
                </a:solidFill>
                <a:latin typeface="MS Gothic" panose="020B0609070205080204" pitchFamily="49" charset="-128"/>
                <a:ea typeface="MS Gothic" panose="020B0609070205080204" pitchFamily="49" charset="-128"/>
              </a:rPr>
              <a:t>が投票準備や</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　　エアコン操作を行う</a:t>
            </a:r>
            <a:endParaRPr kumimoji="1" lang="en-US" altLang="ja-JP" sz="2400" dirty="0">
              <a:solidFill>
                <a:schemeClr val="bg2">
                  <a:lumMod val="10000"/>
                </a:schemeClr>
              </a:solidFill>
              <a:latin typeface="MS Gothic" panose="020B0609070205080204" pitchFamily="49" charset="-128"/>
              <a:ea typeface="MS Gothic" panose="020B0609070205080204" pitchFamily="49" charset="-128"/>
            </a:endParaRPr>
          </a:p>
          <a:p>
            <a:r>
              <a:rPr kumimoji="1" lang="ja-JP" altLang="en-US" sz="2400">
                <a:solidFill>
                  <a:schemeClr val="bg2">
                    <a:lumMod val="10000"/>
                  </a:schemeClr>
                </a:solidFill>
                <a:latin typeface="MS Gothic" panose="020B0609070205080204" pitchFamily="49" charset="-128"/>
                <a:ea typeface="MS Gothic" panose="020B0609070205080204" pitchFamily="49" charset="-128"/>
              </a:rPr>
              <a:t>・消極的な人も</a:t>
            </a:r>
            <a:r>
              <a:rPr kumimoji="1" lang="ja-JP" altLang="en-US" sz="2400">
                <a:solidFill>
                  <a:schemeClr val="accent3"/>
                </a:solidFill>
                <a:latin typeface="MS Gothic" panose="020B0609070205080204" pitchFamily="49" charset="-128"/>
                <a:ea typeface="MS Gothic" panose="020B0609070205080204" pitchFamily="49" charset="-128"/>
              </a:rPr>
              <a:t>意思表示しやすい</a:t>
            </a:r>
            <a:endParaRPr kumimoji="1" lang="en-US" altLang="ja-JP" sz="2400" dirty="0">
              <a:solidFill>
                <a:schemeClr val="accent3"/>
              </a:solidFill>
              <a:latin typeface="MS Gothic" panose="020B0609070205080204" pitchFamily="49" charset="-128"/>
              <a:ea typeface="MS Gothic" panose="020B0609070205080204" pitchFamily="49" charset="-128"/>
            </a:endParaRPr>
          </a:p>
        </p:txBody>
      </p:sp>
      <p:sp>
        <p:nvSpPr>
          <p:cNvPr id="23" name="テキスト ボックス 22">
            <a:extLst>
              <a:ext uri="{FF2B5EF4-FFF2-40B4-BE49-F238E27FC236}">
                <a16:creationId xmlns:a16="http://schemas.microsoft.com/office/drawing/2014/main" id="{BA03E6EF-8222-2D48-B246-546B9153CF98}"/>
              </a:ext>
            </a:extLst>
          </p:cNvPr>
          <p:cNvSpPr txBox="1"/>
          <p:nvPr/>
        </p:nvSpPr>
        <p:spPr>
          <a:xfrm>
            <a:off x="2633007" y="907189"/>
            <a:ext cx="3877985" cy="461665"/>
          </a:xfrm>
          <a:prstGeom prst="rect">
            <a:avLst/>
          </a:prstGeom>
          <a:noFill/>
        </p:spPr>
        <p:txBody>
          <a:bodyPr wrap="none" rtlCol="0">
            <a:spAutoFit/>
          </a:bodyPr>
          <a:lstStyle/>
          <a:p>
            <a:r>
              <a:rPr kumimoji="1" lang="ja-JP" altLang="en-US" sz="2400">
                <a:solidFill>
                  <a:schemeClr val="bg2">
                    <a:lumMod val="10000"/>
                  </a:schemeClr>
                </a:solidFill>
                <a:latin typeface="MS Gothic" panose="020B0609070205080204" pitchFamily="49" charset="-128"/>
                <a:ea typeface="MS Gothic" panose="020B0609070205080204" pitchFamily="49" charset="-128"/>
              </a:rPr>
              <a:t>少ない操作で快適な室温に</a:t>
            </a:r>
          </a:p>
        </p:txBody>
      </p:sp>
      <p:sp>
        <p:nvSpPr>
          <p:cNvPr id="24" name="円/楕円 23">
            <a:extLst>
              <a:ext uri="{FF2B5EF4-FFF2-40B4-BE49-F238E27FC236}">
                <a16:creationId xmlns:a16="http://schemas.microsoft.com/office/drawing/2014/main" id="{06386794-566E-FB41-88BA-7A916DA07FD1}"/>
              </a:ext>
            </a:extLst>
          </p:cNvPr>
          <p:cNvSpPr/>
          <p:nvPr/>
        </p:nvSpPr>
        <p:spPr>
          <a:xfrm>
            <a:off x="1609975" y="3023555"/>
            <a:ext cx="1008114" cy="216024"/>
          </a:xfrm>
          <a:prstGeom prst="ellipse">
            <a:avLst/>
          </a:prstGeom>
          <a:solidFill>
            <a:schemeClr val="tx1">
              <a:lumMod val="75000"/>
              <a:lumOff val="2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bg2">
                  <a:lumMod val="10000"/>
                </a:schemeClr>
              </a:solidFill>
            </a:endParaRPr>
          </a:p>
        </p:txBody>
      </p:sp>
      <p:pic>
        <p:nvPicPr>
          <p:cNvPr id="8" name="図 7">
            <a:extLst>
              <a:ext uri="{FF2B5EF4-FFF2-40B4-BE49-F238E27FC236}">
                <a16:creationId xmlns:a16="http://schemas.microsoft.com/office/drawing/2014/main" id="{488F8F88-0393-2C45-8C09-3EE0C640B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1563638"/>
            <a:ext cx="1199931" cy="1553203"/>
          </a:xfrm>
          <a:prstGeom prst="rect">
            <a:avLst/>
          </a:prstGeom>
        </p:spPr>
      </p:pic>
    </p:spTree>
    <p:extLst>
      <p:ext uri="{BB962C8B-B14F-4D97-AF65-F5344CB8AC3E}">
        <p14:creationId xmlns:p14="http://schemas.microsoft.com/office/powerpoint/2010/main" val="25357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CF27AA6-726F-0143-938B-6951E5D503F6}"/>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ja-JP" altLang="en-US" sz="3600">
                <a:solidFill>
                  <a:schemeClr val="bg2">
                    <a:lumMod val="10000"/>
                  </a:schemeClr>
                </a:solidFill>
                <a:latin typeface="Hiragino Sans W4" panose="020B0400000000000000" pitchFamily="34" charset="-128"/>
                <a:ea typeface="Hiragino Sans W4" panose="020B0400000000000000" pitchFamily="34" charset="-128"/>
              </a:rPr>
              <a:t>民主的エアコン管理システム</a:t>
            </a:r>
          </a:p>
        </p:txBody>
      </p:sp>
      <p:graphicFrame>
        <p:nvGraphicFramePr>
          <p:cNvPr id="4" name="図表 3">
            <a:extLst>
              <a:ext uri="{FF2B5EF4-FFF2-40B4-BE49-F238E27FC236}">
                <a16:creationId xmlns:a16="http://schemas.microsoft.com/office/drawing/2014/main" id="{709AF58F-CC31-2449-98F2-993BB53638B9}"/>
              </a:ext>
            </a:extLst>
          </p:cNvPr>
          <p:cNvGraphicFramePr/>
          <p:nvPr>
            <p:extLst>
              <p:ext uri="{D42A27DB-BD31-4B8C-83A1-F6EECF244321}">
                <p14:modId xmlns:p14="http://schemas.microsoft.com/office/powerpoint/2010/main" val="3975593416"/>
              </p:ext>
            </p:extLst>
          </p:nvPr>
        </p:nvGraphicFramePr>
        <p:xfrm>
          <a:off x="791580" y="1059582"/>
          <a:ext cx="7560840" cy="393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4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えあこんふる完成版.mp4">
            <a:hlinkClick r:id="" action="ppaction://media"/>
            <a:extLst>
              <a:ext uri="{FF2B5EF4-FFF2-40B4-BE49-F238E27FC236}">
                <a16:creationId xmlns:a16="http://schemas.microsoft.com/office/drawing/2014/main" id="{37C90CC5-AA41-2F46-AAC2-DA7AD01845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7415" y="1275606"/>
            <a:ext cx="4056771" cy="2057277"/>
          </a:xfrm>
          <a:prstGeom prst="rect">
            <a:avLst/>
          </a:prstGeom>
        </p:spPr>
      </p:pic>
      <p:sp>
        <p:nvSpPr>
          <p:cNvPr id="3" name="角丸四角形 2">
            <a:extLst>
              <a:ext uri="{FF2B5EF4-FFF2-40B4-BE49-F238E27FC236}">
                <a16:creationId xmlns:a16="http://schemas.microsoft.com/office/drawing/2014/main" id="{1C297257-4C89-6548-A304-E9400AAAD789}"/>
              </a:ext>
            </a:extLst>
          </p:cNvPr>
          <p:cNvSpPr/>
          <p:nvPr/>
        </p:nvSpPr>
        <p:spPr>
          <a:xfrm rot="1690100">
            <a:off x="3623850" y="4153272"/>
            <a:ext cx="381590" cy="34977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4" name="角丸四角形 3">
            <a:extLst>
              <a:ext uri="{FF2B5EF4-FFF2-40B4-BE49-F238E27FC236}">
                <a16:creationId xmlns:a16="http://schemas.microsoft.com/office/drawing/2014/main" id="{2C646665-EB0D-6843-8866-69664419A25D}"/>
              </a:ext>
            </a:extLst>
          </p:cNvPr>
          <p:cNvSpPr/>
          <p:nvPr/>
        </p:nvSpPr>
        <p:spPr>
          <a:xfrm>
            <a:off x="3851920" y="4363401"/>
            <a:ext cx="2736304" cy="2003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Rectangle 18">
            <a:extLst>
              <a:ext uri="{FF2B5EF4-FFF2-40B4-BE49-F238E27FC236}">
                <a16:creationId xmlns:a16="http://schemas.microsoft.com/office/drawing/2014/main" id="{F2DF5B64-B668-304B-9502-B308E4A4D57C}"/>
              </a:ext>
            </a:extLst>
          </p:cNvPr>
          <p:cNvSpPr>
            <a:spLocks noChangeAspect="1"/>
          </p:cNvSpPr>
          <p:nvPr/>
        </p:nvSpPr>
        <p:spPr>
          <a:xfrm>
            <a:off x="2657342" y="1170174"/>
            <a:ext cx="4046844" cy="321530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円/楕円 5">
            <a:extLst>
              <a:ext uri="{FF2B5EF4-FFF2-40B4-BE49-F238E27FC236}">
                <a16:creationId xmlns:a16="http://schemas.microsoft.com/office/drawing/2014/main" id="{30FB9B35-D948-6C49-B222-305435C5DC97}"/>
              </a:ext>
            </a:extLst>
          </p:cNvPr>
          <p:cNvSpPr/>
          <p:nvPr/>
        </p:nvSpPr>
        <p:spPr>
          <a:xfrm>
            <a:off x="6348306" y="4451322"/>
            <a:ext cx="871109" cy="18692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pic>
        <p:nvPicPr>
          <p:cNvPr id="7" name="図 6">
            <a:extLst>
              <a:ext uri="{FF2B5EF4-FFF2-40B4-BE49-F238E27FC236}">
                <a16:creationId xmlns:a16="http://schemas.microsoft.com/office/drawing/2014/main" id="{745CA4D3-EC79-2248-B39C-0F6EC6049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4157" y="3332883"/>
            <a:ext cx="864096" cy="1239522"/>
          </a:xfrm>
          <a:prstGeom prst="rect">
            <a:avLst/>
          </a:prstGeom>
        </p:spPr>
      </p:pic>
      <p:sp>
        <p:nvSpPr>
          <p:cNvPr id="8" name="テキスト プレースホルダー 1">
            <a:extLst>
              <a:ext uri="{FF2B5EF4-FFF2-40B4-BE49-F238E27FC236}">
                <a16:creationId xmlns:a16="http://schemas.microsoft.com/office/drawing/2014/main" id="{E37B7954-F658-F644-A154-0D80048E05A0}"/>
              </a:ext>
            </a:extLst>
          </p:cNvPr>
          <p:cNvSpPr txBox="1">
            <a:spLocks/>
          </p:cNvSpPr>
          <p:nvPr/>
        </p:nvSpPr>
        <p:spPr>
          <a:xfrm>
            <a:off x="0" y="267494"/>
            <a:ext cx="9144000" cy="57606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ja-JP" altLang="en-US">
                <a:solidFill>
                  <a:schemeClr val="bg2">
                    <a:lumMod val="10000"/>
                  </a:schemeClr>
                </a:solidFill>
                <a:latin typeface="Hiragino Sans W4" panose="020B0400000000000000" pitchFamily="34" charset="-128"/>
                <a:ea typeface="Hiragino Sans W4" panose="020B0400000000000000" pitchFamily="34" charset="-128"/>
              </a:rPr>
              <a:t>　デモ</a:t>
            </a: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a:p>
            <a:pPr marL="0" indent="0">
              <a:buNone/>
            </a:pPr>
            <a:endParaRPr kumimoji="1" lang="en-US" altLang="ja-JP" dirty="0">
              <a:solidFill>
                <a:schemeClr val="bg2">
                  <a:lumMod val="10000"/>
                </a:schemeClr>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0895B0E5-B89D-D84C-A476-CF51794ED8E3}"/>
              </a:ext>
            </a:extLst>
          </p:cNvPr>
          <p:cNvSpPr txBox="1"/>
          <p:nvPr/>
        </p:nvSpPr>
        <p:spPr>
          <a:xfrm>
            <a:off x="-5247249" y="-2110154"/>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6832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ユーザー定義 8">
      <a:dk1>
        <a:srgbClr val="000000"/>
      </a:dk1>
      <a:lt1>
        <a:srgbClr val="FFFFFF"/>
      </a:lt1>
      <a:dk2>
        <a:srgbClr val="17406D"/>
      </a:dk2>
      <a:lt2>
        <a:srgbClr val="DBEFF9"/>
      </a:lt2>
      <a:accent1>
        <a:srgbClr val="90E0EF"/>
      </a:accent1>
      <a:accent2>
        <a:srgbClr val="6ACBE5"/>
      </a:accent2>
      <a:accent3>
        <a:srgbClr val="F61108"/>
      </a:accent3>
      <a:accent4>
        <a:srgbClr val="10CF9B"/>
      </a:accent4>
      <a:accent5>
        <a:srgbClr val="7CCA62"/>
      </a:accent5>
      <a:accent6>
        <a:srgbClr val="A5C249"/>
      </a:accent6>
      <a:hlink>
        <a:srgbClr val="F49100"/>
      </a:hlink>
      <a:folHlink>
        <a:srgbClr val="85DFD0"/>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20802</TotalTime>
  <Words>1256</Words>
  <Application>Microsoft Macintosh PowerPoint</Application>
  <PresentationFormat>画面に合わせる (16:9)</PresentationFormat>
  <Paragraphs>271</Paragraphs>
  <Slides>21</Slides>
  <Notes>20</Notes>
  <HiddenSlides>0</HiddenSlides>
  <MMClips>1</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21</vt:i4>
      </vt:variant>
    </vt:vector>
  </HeadingPairs>
  <TitlesOfParts>
    <vt:vector size="34" baseType="lpstr">
      <vt:lpstr>Arial Unicode MS</vt:lpstr>
      <vt:lpstr>Hiragino Kaku Gothic Pro W3</vt:lpstr>
      <vt:lpstr>Hiragino Sans W4</vt:lpstr>
      <vt:lpstr>맑은 고딕</vt:lpstr>
      <vt:lpstr>MS Gothic</vt:lpstr>
      <vt:lpstr>游ゴシック</vt:lpstr>
      <vt:lpstr>游ゴシック Light</vt:lpstr>
      <vt:lpstr>Arial</vt:lpstr>
      <vt:lpstr>Calibri</vt:lpstr>
      <vt:lpstr>Calibri Light</vt:lpstr>
      <vt:lpstr>Contents Slide Master</vt:lpstr>
      <vt:lpstr>Section Break Slide Master</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酒井 春華</cp:lastModifiedBy>
  <cp:revision>239</cp:revision>
  <dcterms:created xsi:type="dcterms:W3CDTF">2016-12-05T23:26:54Z</dcterms:created>
  <dcterms:modified xsi:type="dcterms:W3CDTF">2019-07-29T03:43:06Z</dcterms:modified>
</cp:coreProperties>
</file>